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66" r:id="rId14"/>
    <p:sldId id="265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Agresyvaus</a:t>
            </a:r>
            <a:r>
              <a:rPr lang="en-US" dirty="0"/>
              <a:t> </a:t>
            </a:r>
            <a:r>
              <a:rPr lang="en-US" dirty="0" err="1"/>
              <a:t>elgesio</a:t>
            </a:r>
            <a:r>
              <a:rPr lang="en-US" dirty="0"/>
              <a:t>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veiksniai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t-LT" dirty="0" smtClean="0"/>
              <a:t>Parengta pagal mokslinio žurnalo </a:t>
            </a:r>
            <a:r>
              <a:rPr lang="lt-LT" dirty="0"/>
              <a:t>„Visuomenės sveikata</a:t>
            </a:r>
            <a:r>
              <a:rPr lang="lt-LT" dirty="0" smtClean="0"/>
              <a:t>” straipsnį.</a:t>
            </a:r>
          </a:p>
          <a:p>
            <a:r>
              <a:rPr lang="lt-LT" dirty="0" smtClean="0"/>
              <a:t>Autoriai: </a:t>
            </a:r>
            <a:r>
              <a:rPr lang="lt-LT" i="1" dirty="0"/>
              <a:t>Algirdas </a:t>
            </a:r>
            <a:r>
              <a:rPr lang="lt-LT" i="1" dirty="0" smtClean="0"/>
              <a:t>Juozulynas, Antanas Jurgelėnas, </a:t>
            </a:r>
            <a:r>
              <a:rPr lang="lt-LT" i="1" dirty="0"/>
              <a:t>Laura </a:t>
            </a:r>
            <a:r>
              <a:rPr lang="lt-LT" i="1" dirty="0" smtClean="0"/>
              <a:t>Narkauskaitė, </a:t>
            </a:r>
            <a:r>
              <a:rPr lang="lt-LT" i="1" dirty="0"/>
              <a:t>Algirdas </a:t>
            </a:r>
            <a:r>
              <a:rPr lang="lt-LT" i="1" dirty="0" smtClean="0"/>
              <a:t>Venalis.</a:t>
            </a:r>
            <a:endParaRPr lang="lt-LT" i="1" dirty="0"/>
          </a:p>
          <a:p>
            <a:r>
              <a:rPr lang="lt-LT" dirty="0" smtClean="0"/>
              <a:t>Valstybinis </a:t>
            </a:r>
            <a:r>
              <a:rPr lang="lt-LT" dirty="0"/>
              <a:t>mokslinių tyrimų institutas Inovatyvios medicinos centras, </a:t>
            </a:r>
            <a:r>
              <a:rPr lang="lt-LT" dirty="0" smtClean="0"/>
              <a:t>Vilniaus universiteto </a:t>
            </a:r>
            <a:r>
              <a:rPr lang="pt-BR" dirty="0" smtClean="0"/>
              <a:t>Medicinos </a:t>
            </a:r>
            <a:r>
              <a:rPr lang="pt-BR" dirty="0"/>
              <a:t>fakulteto Visuomenės sveikatos institutas, </a:t>
            </a:r>
            <a:r>
              <a:rPr lang="pt-BR" dirty="0" smtClean="0"/>
              <a:t>Higienos </a:t>
            </a:r>
            <a:r>
              <a:rPr lang="pt-BR" dirty="0"/>
              <a:t>institutas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1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Verta žinoti, kad...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 smtClean="0"/>
              <a:t>... p</a:t>
            </a:r>
            <a:r>
              <a:rPr lang="en-US" dirty="0" err="1" smtClean="0"/>
              <a:t>ozityvus</a:t>
            </a:r>
            <a:r>
              <a:rPr lang="en-US" dirty="0" smtClean="0"/>
              <a:t> </a:t>
            </a:r>
            <a:r>
              <a:rPr lang="en-US" dirty="0" err="1"/>
              <a:t>vaikų</a:t>
            </a:r>
            <a:r>
              <a:rPr lang="en-US" dirty="0"/>
              <a:t> </a:t>
            </a:r>
            <a:r>
              <a:rPr lang="en-US" dirty="0" err="1"/>
              <a:t>auklėjimas</a:t>
            </a:r>
            <a:r>
              <a:rPr lang="en-US" dirty="0"/>
              <a:t> (</a:t>
            </a:r>
            <a:r>
              <a:rPr lang="en-US" dirty="0" err="1"/>
              <a:t>motiniška</a:t>
            </a:r>
            <a:r>
              <a:rPr lang="en-US" dirty="0"/>
              <a:t> </a:t>
            </a:r>
            <a:r>
              <a:rPr lang="en-US" dirty="0" err="1"/>
              <a:t>šiluma</a:t>
            </a:r>
            <a:r>
              <a:rPr lang="en-US" dirty="0"/>
              <a:t>, </a:t>
            </a:r>
            <a:r>
              <a:rPr lang="en-US" dirty="0" err="1"/>
              <a:t>laiku</a:t>
            </a:r>
            <a:r>
              <a:rPr lang="en-US" dirty="0"/>
              <a:t> </a:t>
            </a:r>
            <a:r>
              <a:rPr lang="en-US" dirty="0" err="1"/>
              <a:t>suteiktas</a:t>
            </a:r>
            <a:r>
              <a:rPr lang="en-US" dirty="0"/>
              <a:t> </a:t>
            </a:r>
            <a:r>
              <a:rPr lang="en-US" dirty="0" err="1"/>
              <a:t>mokymas</a:t>
            </a:r>
            <a:r>
              <a:rPr lang="en-US" dirty="0"/>
              <a:t>, </a:t>
            </a:r>
            <a:r>
              <a:rPr lang="en-US" dirty="0" err="1"/>
              <a:t>disciplina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teigiamas</a:t>
            </a:r>
            <a:r>
              <a:rPr lang="en-US" dirty="0"/>
              <a:t> </a:t>
            </a:r>
            <a:r>
              <a:rPr lang="en-US" dirty="0" err="1"/>
              <a:t>skatinimas</a:t>
            </a:r>
            <a:r>
              <a:rPr lang="en-US" dirty="0"/>
              <a:t> </a:t>
            </a:r>
            <a:r>
              <a:rPr lang="en-US" dirty="0" err="1"/>
              <a:t>veiklai</a:t>
            </a:r>
            <a:r>
              <a:rPr lang="en-US" dirty="0"/>
              <a:t>) </a:t>
            </a:r>
            <a:r>
              <a:rPr lang="en-US" dirty="0" err="1"/>
              <a:t>teigiamai</a:t>
            </a:r>
            <a:r>
              <a:rPr lang="en-US" dirty="0"/>
              <a:t> </a:t>
            </a:r>
            <a:r>
              <a:rPr lang="en-US" dirty="0" err="1"/>
              <a:t>veikia</a:t>
            </a:r>
            <a:r>
              <a:rPr lang="en-US" dirty="0"/>
              <a:t> bet </a:t>
            </a:r>
            <a:r>
              <a:rPr lang="en-US" dirty="0" err="1"/>
              <a:t>kurio</a:t>
            </a:r>
            <a:r>
              <a:rPr lang="en-US" dirty="0"/>
              <a:t> </a:t>
            </a:r>
            <a:r>
              <a:rPr lang="en-US" dirty="0" err="1"/>
              <a:t>amžiaus</a:t>
            </a:r>
            <a:r>
              <a:rPr lang="en-US" dirty="0"/>
              <a:t> </a:t>
            </a:r>
            <a:r>
              <a:rPr lang="en-US" dirty="0" err="1"/>
              <a:t>vaikų</a:t>
            </a:r>
            <a:r>
              <a:rPr lang="en-US" dirty="0"/>
              <a:t> </a:t>
            </a:r>
            <a:r>
              <a:rPr lang="en-US" dirty="0" err="1"/>
              <a:t>socialinį</a:t>
            </a:r>
            <a:r>
              <a:rPr lang="en-US" dirty="0"/>
              <a:t> </a:t>
            </a:r>
            <a:r>
              <a:rPr lang="en-US" dirty="0" err="1"/>
              <a:t>prisitaikymą</a:t>
            </a:r>
            <a:r>
              <a:rPr lang="en-US" dirty="0"/>
              <a:t>. </a:t>
            </a:r>
            <a:endParaRPr lang="lt-LT" dirty="0" smtClean="0"/>
          </a:p>
          <a:p>
            <a:pPr marL="0" indent="0">
              <a:buNone/>
            </a:pPr>
            <a:r>
              <a:rPr lang="en-US" dirty="0" err="1" smtClean="0"/>
              <a:t>Pastebėta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motinų</a:t>
            </a:r>
            <a:r>
              <a:rPr lang="en-US" dirty="0"/>
              <a:t>, </a:t>
            </a:r>
            <a:r>
              <a:rPr lang="en-US" dirty="0" err="1"/>
              <a:t>kurios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 </a:t>
            </a:r>
            <a:r>
              <a:rPr lang="en-US" dirty="0" err="1"/>
              <a:t>žaidžia</a:t>
            </a:r>
            <a:r>
              <a:rPr lang="en-US" dirty="0"/>
              <a:t>, </a:t>
            </a:r>
            <a:r>
              <a:rPr lang="en-US" dirty="0" err="1"/>
              <a:t>užsiiminėja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savo</a:t>
            </a:r>
            <a:r>
              <a:rPr lang="en-US" dirty="0"/>
              <a:t> </a:t>
            </a:r>
            <a:r>
              <a:rPr lang="en-US" dirty="0" err="1"/>
              <a:t>vaikais</a:t>
            </a:r>
            <a:r>
              <a:rPr lang="en-US" dirty="0"/>
              <a:t>, </a:t>
            </a:r>
            <a:r>
              <a:rPr lang="en-US" dirty="0" err="1"/>
              <a:t>atžalos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 </a:t>
            </a:r>
            <a:r>
              <a:rPr lang="en-US" dirty="0" err="1"/>
              <a:t>lengviau</a:t>
            </a:r>
            <a:r>
              <a:rPr lang="en-US" dirty="0"/>
              <a:t> </a:t>
            </a:r>
            <a:r>
              <a:rPr lang="en-US" dirty="0" err="1"/>
              <a:t>sprendžia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be </a:t>
            </a:r>
            <a:r>
              <a:rPr lang="en-US" dirty="0" err="1"/>
              <a:t>agresijos</a:t>
            </a:r>
            <a:r>
              <a:rPr lang="en-US" dirty="0"/>
              <a:t>. </a:t>
            </a:r>
            <a:endParaRPr lang="lt-LT" dirty="0" smtClean="0"/>
          </a:p>
          <a:p>
            <a:pPr marL="0" indent="0">
              <a:buNone/>
            </a:pPr>
            <a:r>
              <a:rPr lang="en-US" dirty="0" err="1" smtClean="0"/>
              <a:t>Manoma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dėmesingas</a:t>
            </a:r>
            <a:r>
              <a:rPr lang="en-US" dirty="0"/>
              <a:t> </a:t>
            </a:r>
            <a:r>
              <a:rPr lang="en-US" dirty="0" err="1"/>
              <a:t>pozityvus</a:t>
            </a:r>
            <a:r>
              <a:rPr lang="en-US" dirty="0"/>
              <a:t> </a:t>
            </a:r>
            <a:r>
              <a:rPr lang="en-US" dirty="0" err="1"/>
              <a:t>auklėjimas</a:t>
            </a:r>
            <a:r>
              <a:rPr lang="en-US" dirty="0"/>
              <a:t> </a:t>
            </a:r>
            <a:r>
              <a:rPr lang="en-US" dirty="0" err="1"/>
              <a:t>veikia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apsauginis</a:t>
            </a:r>
            <a:r>
              <a:rPr lang="en-US" dirty="0"/>
              <a:t> </a:t>
            </a:r>
            <a:r>
              <a:rPr lang="en-US" dirty="0" err="1"/>
              <a:t>veiksnys</a:t>
            </a:r>
            <a:r>
              <a:rPr lang="en-US" dirty="0"/>
              <a:t>, </a:t>
            </a:r>
            <a:r>
              <a:rPr lang="en-US" dirty="0" err="1"/>
              <a:t>neleidžiantis</a:t>
            </a:r>
            <a:r>
              <a:rPr lang="en-US" dirty="0"/>
              <a:t> </a:t>
            </a:r>
            <a:r>
              <a:rPr lang="en-US" dirty="0" err="1"/>
              <a:t>pasireikši</a:t>
            </a:r>
            <a:r>
              <a:rPr lang="en-US" dirty="0"/>
              <a:t> </a:t>
            </a:r>
            <a:r>
              <a:rPr lang="en-US" dirty="0" err="1"/>
              <a:t>agresyviam</a:t>
            </a:r>
            <a:r>
              <a:rPr lang="en-US" dirty="0"/>
              <a:t> </a:t>
            </a:r>
            <a:r>
              <a:rPr lang="en-US" dirty="0" err="1" smtClean="0"/>
              <a:t>elgesiui</a:t>
            </a:r>
            <a:r>
              <a:rPr lang="lt-LT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97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Fizinių bausmių pasekmės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3050" dirty="0" err="1"/>
              <a:t>Agresyvių</a:t>
            </a:r>
            <a:r>
              <a:rPr lang="en-US" sz="3050" dirty="0"/>
              <a:t> </a:t>
            </a:r>
            <a:r>
              <a:rPr lang="en-US" sz="3050" dirty="0" err="1"/>
              <a:t>vaikų</a:t>
            </a:r>
            <a:r>
              <a:rPr lang="en-US" sz="3050" dirty="0"/>
              <a:t> </a:t>
            </a:r>
            <a:r>
              <a:rPr lang="en-US" sz="3050" dirty="0" err="1"/>
              <a:t>tėvai</a:t>
            </a:r>
            <a:r>
              <a:rPr lang="en-US" sz="3050" dirty="0"/>
              <a:t> </a:t>
            </a:r>
            <a:r>
              <a:rPr lang="en-US" sz="3050" dirty="0" err="1"/>
              <a:t>bausdami</a:t>
            </a:r>
            <a:r>
              <a:rPr lang="en-US" sz="3050" dirty="0"/>
              <a:t> </a:t>
            </a:r>
            <a:r>
              <a:rPr lang="en-US" sz="3050" dirty="0" err="1"/>
              <a:t>tikisi</a:t>
            </a:r>
            <a:r>
              <a:rPr lang="en-US" sz="3050" dirty="0"/>
              <a:t> </a:t>
            </a:r>
            <a:r>
              <a:rPr lang="en-US" sz="3050" dirty="0" err="1"/>
              <a:t>sustabdyti</a:t>
            </a:r>
            <a:r>
              <a:rPr lang="en-US" sz="3050" dirty="0"/>
              <a:t> </a:t>
            </a:r>
            <a:r>
              <a:rPr lang="en-US" sz="3050" dirty="0" err="1"/>
              <a:t>nenorimą</a:t>
            </a:r>
            <a:r>
              <a:rPr lang="en-US" sz="3050" dirty="0"/>
              <a:t> </a:t>
            </a:r>
            <a:r>
              <a:rPr lang="en-US" sz="3050" dirty="0" err="1"/>
              <a:t>vaikų</a:t>
            </a:r>
            <a:r>
              <a:rPr lang="en-US" sz="3050" dirty="0"/>
              <a:t> </a:t>
            </a:r>
            <a:r>
              <a:rPr lang="en-US" sz="3050" dirty="0" err="1"/>
              <a:t>elgesį</a:t>
            </a:r>
            <a:r>
              <a:rPr lang="en-US" sz="3050" dirty="0"/>
              <a:t>, </a:t>
            </a:r>
            <a:r>
              <a:rPr lang="en-US" sz="3050" b="1" dirty="0" err="1"/>
              <a:t>tačiau</a:t>
            </a:r>
            <a:r>
              <a:rPr lang="en-US" sz="3050" b="1" dirty="0"/>
              <a:t> </a:t>
            </a:r>
            <a:r>
              <a:rPr lang="en-US" sz="3050" b="1" dirty="0" err="1"/>
              <a:t>dažniausiai</a:t>
            </a:r>
            <a:r>
              <a:rPr lang="en-US" sz="3050" b="1" dirty="0"/>
              <a:t> </a:t>
            </a:r>
            <a:r>
              <a:rPr lang="en-US" sz="3050" b="1" dirty="0" err="1"/>
              <a:t>bausmių</a:t>
            </a:r>
            <a:r>
              <a:rPr lang="en-US" sz="3050" b="1" dirty="0"/>
              <a:t> </a:t>
            </a:r>
            <a:r>
              <a:rPr lang="en-US" sz="3050" b="1" dirty="0" err="1"/>
              <a:t>pasekmės</a:t>
            </a:r>
            <a:r>
              <a:rPr lang="en-US" sz="3050" b="1" dirty="0"/>
              <a:t> </a:t>
            </a:r>
            <a:r>
              <a:rPr lang="en-US" sz="3050" b="1" dirty="0" err="1"/>
              <a:t>būna</a:t>
            </a:r>
            <a:r>
              <a:rPr lang="en-US" sz="3050" b="1" dirty="0"/>
              <a:t> </a:t>
            </a:r>
            <a:r>
              <a:rPr lang="en-US" sz="3050" b="1" dirty="0" err="1"/>
              <a:t>nelauktos</a:t>
            </a:r>
            <a:r>
              <a:rPr lang="en-US" sz="3050" b="1" dirty="0"/>
              <a:t> </a:t>
            </a:r>
            <a:r>
              <a:rPr lang="en-US" sz="3050" b="1" dirty="0" err="1"/>
              <a:t>ir</a:t>
            </a:r>
            <a:r>
              <a:rPr lang="en-US" sz="3050" b="1" dirty="0"/>
              <a:t> ne </a:t>
            </a:r>
            <a:r>
              <a:rPr lang="en-US" sz="3050" b="1" dirty="0" err="1"/>
              <a:t>tokios</a:t>
            </a:r>
            <a:r>
              <a:rPr lang="en-US" sz="3050" b="1" dirty="0"/>
              <a:t>, </a:t>
            </a:r>
            <a:r>
              <a:rPr lang="en-US" sz="3050" b="1" dirty="0" err="1"/>
              <a:t>kokių</a:t>
            </a:r>
            <a:r>
              <a:rPr lang="en-US" sz="3050" b="1" dirty="0"/>
              <a:t> </a:t>
            </a:r>
            <a:r>
              <a:rPr lang="en-US" sz="3050" b="1" dirty="0" err="1"/>
              <a:t>tikėtasi</a:t>
            </a:r>
            <a:r>
              <a:rPr lang="en-US" sz="3050" dirty="0"/>
              <a:t>. </a:t>
            </a:r>
            <a:endParaRPr lang="lt-LT" sz="3050" dirty="0" smtClean="0"/>
          </a:p>
          <a:p>
            <a:r>
              <a:rPr lang="en-US" sz="3050" dirty="0" err="1" smtClean="0"/>
              <a:t>Vėliau</a:t>
            </a:r>
            <a:r>
              <a:rPr lang="en-US" sz="3050" dirty="0" smtClean="0"/>
              <a:t> </a:t>
            </a:r>
            <a:r>
              <a:rPr lang="en-US" sz="3050" dirty="0" err="1"/>
              <a:t>vaikai</a:t>
            </a:r>
            <a:r>
              <a:rPr lang="en-US" sz="3050" dirty="0"/>
              <a:t>, </a:t>
            </a:r>
            <a:r>
              <a:rPr lang="en-US" sz="3050" dirty="0" err="1"/>
              <a:t>spręsdami</a:t>
            </a:r>
            <a:r>
              <a:rPr lang="en-US" sz="3050" dirty="0"/>
              <a:t> </a:t>
            </a:r>
            <a:r>
              <a:rPr lang="en-US" sz="3050" dirty="0" err="1"/>
              <a:t>savo</a:t>
            </a:r>
            <a:r>
              <a:rPr lang="en-US" sz="3050" dirty="0"/>
              <a:t> </a:t>
            </a:r>
            <a:r>
              <a:rPr lang="en-US" sz="3050" dirty="0" err="1"/>
              <a:t>problemas</a:t>
            </a:r>
            <a:r>
              <a:rPr lang="en-US" sz="3050" dirty="0"/>
              <a:t>, </a:t>
            </a:r>
            <a:r>
              <a:rPr lang="en-US" sz="3050" dirty="0" err="1"/>
              <a:t>gali</a:t>
            </a:r>
            <a:r>
              <a:rPr lang="en-US" sz="3050" dirty="0"/>
              <a:t> </a:t>
            </a:r>
            <a:r>
              <a:rPr lang="en-US" sz="3050" dirty="0" err="1"/>
              <a:t>mėgdžioti</a:t>
            </a:r>
            <a:r>
              <a:rPr lang="en-US" sz="3050" dirty="0"/>
              <a:t> </a:t>
            </a:r>
            <a:r>
              <a:rPr lang="en-US" sz="3050" dirty="0" err="1"/>
              <a:t>tėvų</a:t>
            </a:r>
            <a:r>
              <a:rPr lang="en-US" sz="3050" dirty="0"/>
              <a:t> </a:t>
            </a:r>
            <a:r>
              <a:rPr lang="en-US" sz="3050" dirty="0" err="1"/>
              <a:t>elgesį</a:t>
            </a:r>
            <a:r>
              <a:rPr lang="en-US" sz="3050" dirty="0"/>
              <a:t>. </a:t>
            </a:r>
            <a:endParaRPr lang="lt-LT" sz="3050" dirty="0" smtClean="0"/>
          </a:p>
          <a:p>
            <a:r>
              <a:rPr lang="en-US" sz="3050" dirty="0" err="1" smtClean="0"/>
              <a:t>Svarbiausia</a:t>
            </a:r>
            <a:r>
              <a:rPr lang="en-US" sz="3050" dirty="0" smtClean="0"/>
              <a:t> </a:t>
            </a:r>
            <a:r>
              <a:rPr lang="en-US" sz="3050" dirty="0" err="1"/>
              <a:t>yra</a:t>
            </a:r>
            <a:r>
              <a:rPr lang="en-US" sz="3050" dirty="0"/>
              <a:t> tai, </a:t>
            </a:r>
            <a:r>
              <a:rPr lang="en-US" sz="3050" dirty="0" err="1"/>
              <a:t>kad</a:t>
            </a:r>
            <a:r>
              <a:rPr lang="en-US" sz="3050" dirty="0"/>
              <a:t> </a:t>
            </a:r>
            <a:r>
              <a:rPr lang="en-US" sz="3050" b="1" dirty="0" err="1"/>
              <a:t>baudimas</a:t>
            </a:r>
            <a:r>
              <a:rPr lang="en-US" sz="3050" dirty="0"/>
              <a:t> </a:t>
            </a:r>
            <a:r>
              <a:rPr lang="en-US" sz="3050" dirty="0" err="1"/>
              <a:t>už</a:t>
            </a:r>
            <a:r>
              <a:rPr lang="en-US" sz="3050" dirty="0"/>
              <a:t> </a:t>
            </a:r>
            <a:r>
              <a:rPr lang="en-US" sz="3050" dirty="0" err="1"/>
              <a:t>agresyvų</a:t>
            </a:r>
            <a:r>
              <a:rPr lang="en-US" sz="3050" dirty="0"/>
              <a:t> </a:t>
            </a:r>
            <a:r>
              <a:rPr lang="en-US" sz="3050" dirty="0" err="1"/>
              <a:t>elgesį</a:t>
            </a:r>
            <a:r>
              <a:rPr lang="en-US" sz="3050" dirty="0"/>
              <a:t> </a:t>
            </a:r>
            <a:r>
              <a:rPr lang="en-US" sz="3050" b="1" dirty="0" err="1"/>
              <a:t>tik</a:t>
            </a:r>
            <a:r>
              <a:rPr lang="en-US" sz="3050" b="1" dirty="0"/>
              <a:t> </a:t>
            </a:r>
            <a:r>
              <a:rPr lang="en-US" sz="3050" b="1" dirty="0" err="1"/>
              <a:t>dar</a:t>
            </a:r>
            <a:r>
              <a:rPr lang="en-US" sz="3050" b="1" dirty="0"/>
              <a:t> </a:t>
            </a:r>
            <a:r>
              <a:rPr lang="en-US" sz="3050" b="1" dirty="0" err="1"/>
              <a:t>labiau</a:t>
            </a:r>
            <a:r>
              <a:rPr lang="en-US" sz="3050" b="1" dirty="0"/>
              <a:t> </a:t>
            </a:r>
            <a:r>
              <a:rPr lang="en-US" sz="3050" b="1" dirty="0" err="1"/>
              <a:t>skatina</a:t>
            </a:r>
            <a:r>
              <a:rPr lang="en-US" sz="3050" b="1" dirty="0"/>
              <a:t> </a:t>
            </a:r>
            <a:r>
              <a:rPr lang="en-US" sz="3050" b="1" dirty="0" err="1"/>
              <a:t>pačią</a:t>
            </a:r>
            <a:r>
              <a:rPr lang="en-US" sz="3050" b="1" dirty="0"/>
              <a:t> </a:t>
            </a:r>
            <a:r>
              <a:rPr lang="en-US" sz="3050" b="1" dirty="0" err="1"/>
              <a:t>agresiją</a:t>
            </a:r>
            <a:r>
              <a:rPr lang="en-US" sz="3050" dirty="0"/>
              <a:t>. </a:t>
            </a:r>
            <a:endParaRPr lang="lt-LT" sz="3050" dirty="0" smtClean="0"/>
          </a:p>
          <a:p>
            <a:r>
              <a:rPr lang="en-US" sz="3050" dirty="0" err="1" smtClean="0"/>
              <a:t>Taikomos</a:t>
            </a:r>
            <a:r>
              <a:rPr lang="en-US" sz="3050" dirty="0" smtClean="0"/>
              <a:t> </a:t>
            </a:r>
            <a:r>
              <a:rPr lang="en-US" sz="3050" dirty="0" err="1"/>
              <a:t>fizinės</a:t>
            </a:r>
            <a:r>
              <a:rPr lang="en-US" sz="3050" dirty="0"/>
              <a:t> </a:t>
            </a:r>
            <a:r>
              <a:rPr lang="en-US" sz="3050" dirty="0" err="1"/>
              <a:t>bausmės</a:t>
            </a:r>
            <a:r>
              <a:rPr lang="en-US" sz="3050" dirty="0"/>
              <a:t> </a:t>
            </a:r>
            <a:r>
              <a:rPr lang="en-US" sz="3050" dirty="0" err="1"/>
              <a:t>sukuria</a:t>
            </a:r>
            <a:r>
              <a:rPr lang="en-US" sz="3050" dirty="0"/>
              <a:t> </a:t>
            </a:r>
            <a:r>
              <a:rPr lang="en-US" sz="3050" dirty="0" err="1"/>
              <a:t>įspūdį</a:t>
            </a:r>
            <a:r>
              <a:rPr lang="en-US" sz="3050" dirty="0"/>
              <a:t>, </a:t>
            </a:r>
            <a:r>
              <a:rPr lang="en-US" sz="3050" dirty="0" err="1"/>
              <a:t>kad</a:t>
            </a:r>
            <a:r>
              <a:rPr lang="en-US" sz="3050" dirty="0"/>
              <a:t> </a:t>
            </a:r>
            <a:r>
              <a:rPr lang="en-US" sz="3050" dirty="0" err="1"/>
              <a:t>agresija</a:t>
            </a:r>
            <a:r>
              <a:rPr lang="en-US" sz="3050" dirty="0"/>
              <a:t> – </a:t>
            </a:r>
            <a:r>
              <a:rPr lang="en-US" sz="3050" dirty="0" err="1"/>
              <a:t>gana</a:t>
            </a:r>
            <a:r>
              <a:rPr lang="en-US" sz="3050" dirty="0"/>
              <a:t> </a:t>
            </a:r>
            <a:r>
              <a:rPr lang="en-US" sz="3050" dirty="0" err="1"/>
              <a:t>efektyvi</a:t>
            </a:r>
            <a:r>
              <a:rPr lang="en-US" sz="3050" dirty="0"/>
              <a:t> </a:t>
            </a:r>
            <a:r>
              <a:rPr lang="en-US" sz="3050" dirty="0" err="1"/>
              <a:t>priemonė</a:t>
            </a:r>
            <a:r>
              <a:rPr lang="en-US" sz="3050" dirty="0"/>
              <a:t> </a:t>
            </a:r>
            <a:r>
              <a:rPr lang="en-US" sz="3050" dirty="0" err="1"/>
              <a:t>priversti</a:t>
            </a:r>
            <a:r>
              <a:rPr lang="en-US" sz="3050" dirty="0"/>
              <a:t> </a:t>
            </a:r>
            <a:r>
              <a:rPr lang="en-US" sz="3050" dirty="0" err="1"/>
              <a:t>aplinkinius</a:t>
            </a:r>
            <a:r>
              <a:rPr lang="en-US" sz="3050" dirty="0"/>
              <a:t> </a:t>
            </a:r>
            <a:r>
              <a:rPr lang="en-US" sz="3050" dirty="0" err="1"/>
              <a:t>elgtis</a:t>
            </a:r>
            <a:r>
              <a:rPr lang="en-US" sz="3050" dirty="0"/>
              <a:t> </a:t>
            </a:r>
            <a:r>
              <a:rPr lang="en-US" sz="3050" dirty="0" err="1"/>
              <a:t>pagal</a:t>
            </a:r>
            <a:r>
              <a:rPr lang="en-US" sz="3050" dirty="0"/>
              <a:t> </a:t>
            </a:r>
            <a:r>
              <a:rPr lang="en-US" sz="3050" dirty="0" err="1"/>
              <a:t>savo</a:t>
            </a:r>
            <a:r>
              <a:rPr lang="en-US" sz="3050" dirty="0"/>
              <a:t> </a:t>
            </a:r>
            <a:r>
              <a:rPr lang="en-US" sz="3050" dirty="0" err="1" smtClean="0"/>
              <a:t>norus</a:t>
            </a:r>
            <a:r>
              <a:rPr lang="lt-LT" sz="3050" dirty="0"/>
              <a:t>.</a:t>
            </a:r>
            <a:endParaRPr lang="en-US" sz="3050" dirty="0"/>
          </a:p>
        </p:txBody>
      </p:sp>
    </p:spTree>
    <p:extLst>
      <p:ext uri="{BB962C8B-B14F-4D97-AF65-F5344CB8AC3E}">
        <p14:creationId xmlns:p14="http://schemas.microsoft.com/office/powerpoint/2010/main" val="2370586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Žemas</a:t>
            </a:r>
            <a:r>
              <a:rPr lang="en-US" dirty="0"/>
              <a:t> </a:t>
            </a:r>
            <a:r>
              <a:rPr lang="en-US" dirty="0" err="1"/>
              <a:t>šeimos</a:t>
            </a:r>
            <a:r>
              <a:rPr lang="en-US" dirty="0"/>
              <a:t> </a:t>
            </a:r>
            <a:r>
              <a:rPr lang="en-US" dirty="0" err="1"/>
              <a:t>socialinis-ekonominis</a:t>
            </a:r>
            <a:r>
              <a:rPr lang="en-US" dirty="0"/>
              <a:t> </a:t>
            </a:r>
            <a:r>
              <a:rPr lang="en-US" dirty="0" err="1"/>
              <a:t>statusas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vienas</a:t>
            </a:r>
            <a:r>
              <a:rPr lang="en-US" dirty="0"/>
              <a:t> </a:t>
            </a:r>
            <a:r>
              <a:rPr lang="en-US" dirty="0" err="1"/>
              <a:t>iš</a:t>
            </a:r>
            <a:r>
              <a:rPr lang="en-US" dirty="0"/>
              <a:t>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veiksnių</a:t>
            </a:r>
            <a:r>
              <a:rPr lang="en-US" dirty="0"/>
              <a:t> </a:t>
            </a:r>
            <a:r>
              <a:rPr lang="en-US" dirty="0" err="1"/>
              <a:t>įsitraukti</a:t>
            </a:r>
            <a:r>
              <a:rPr lang="en-US" dirty="0"/>
              <a:t> į </a:t>
            </a:r>
            <a:r>
              <a:rPr lang="en-US" dirty="0" err="1"/>
              <a:t>antisocialų</a:t>
            </a:r>
            <a:r>
              <a:rPr lang="en-US" dirty="0"/>
              <a:t> </a:t>
            </a:r>
            <a:r>
              <a:rPr lang="en-US" dirty="0" err="1"/>
              <a:t>elgesį</a:t>
            </a:r>
            <a:r>
              <a:rPr lang="en-US" dirty="0"/>
              <a:t>, </a:t>
            </a:r>
            <a:r>
              <a:rPr lang="en-US" dirty="0" err="1"/>
              <a:t>tačiau</a:t>
            </a:r>
            <a:r>
              <a:rPr lang="en-US" dirty="0"/>
              <a:t> </a:t>
            </a:r>
            <a:r>
              <a:rPr lang="en-US" dirty="0" err="1"/>
              <a:t>jis</a:t>
            </a:r>
            <a:r>
              <a:rPr lang="en-US" dirty="0"/>
              <a:t> </a:t>
            </a:r>
            <a:r>
              <a:rPr lang="en-US" dirty="0" err="1"/>
              <a:t>gali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netiesioginis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135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6</a:t>
            </a:r>
            <a:r>
              <a:rPr lang="en-US" dirty="0" smtClean="0"/>
              <a:t>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Elgesio</a:t>
            </a:r>
            <a:r>
              <a:rPr lang="en-US" dirty="0"/>
              <a:t>, </a:t>
            </a:r>
            <a:r>
              <a:rPr lang="en-US" dirty="0" err="1"/>
              <a:t>emocinių</a:t>
            </a:r>
            <a:r>
              <a:rPr lang="en-US" dirty="0"/>
              <a:t> </a:t>
            </a:r>
            <a:r>
              <a:rPr lang="en-US" dirty="0" err="1"/>
              <a:t>problemų</a:t>
            </a:r>
            <a:r>
              <a:rPr lang="en-US" dirty="0"/>
              <a:t> </a:t>
            </a:r>
            <a:r>
              <a:rPr lang="en-US" dirty="0" err="1"/>
              <a:t>atsiradimo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didesnė</a:t>
            </a:r>
            <a:r>
              <a:rPr lang="en-US" dirty="0"/>
              <a:t> </a:t>
            </a:r>
            <a:r>
              <a:rPr lang="en-US" dirty="0" err="1"/>
              <a:t>tiems</a:t>
            </a:r>
            <a:r>
              <a:rPr lang="en-US" dirty="0"/>
              <a:t> </a:t>
            </a:r>
            <a:r>
              <a:rPr lang="en-US" dirty="0" err="1"/>
              <a:t>vaikams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neseniai</a:t>
            </a:r>
            <a:r>
              <a:rPr lang="en-US" dirty="0"/>
              <a:t> </a:t>
            </a:r>
            <a:r>
              <a:rPr lang="en-US" dirty="0" err="1"/>
              <a:t>patyrė</a:t>
            </a:r>
            <a:r>
              <a:rPr lang="en-US" dirty="0"/>
              <a:t> </a:t>
            </a:r>
            <a:r>
              <a:rPr lang="en-US" dirty="0" err="1"/>
              <a:t>tėvų</a:t>
            </a:r>
            <a:r>
              <a:rPr lang="en-US" dirty="0"/>
              <a:t> </a:t>
            </a:r>
            <a:r>
              <a:rPr lang="en-US" dirty="0" err="1"/>
              <a:t>skyrybas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atsiskyrimą</a:t>
            </a:r>
            <a:r>
              <a:rPr lang="en-US" dirty="0"/>
              <a:t> </a:t>
            </a:r>
            <a:r>
              <a:rPr lang="en-US" dirty="0" err="1"/>
              <a:t>nuo</a:t>
            </a:r>
            <a:r>
              <a:rPr lang="en-US" dirty="0"/>
              <a:t> </a:t>
            </a:r>
            <a:r>
              <a:rPr lang="en-US" dirty="0" err="1"/>
              <a:t>vieno</a:t>
            </a:r>
            <a:r>
              <a:rPr lang="en-US" dirty="0"/>
              <a:t> </a:t>
            </a:r>
            <a:r>
              <a:rPr lang="en-US" dirty="0" err="1"/>
              <a:t>iš</a:t>
            </a:r>
            <a:r>
              <a:rPr lang="en-US" dirty="0"/>
              <a:t> </a:t>
            </a:r>
            <a:r>
              <a:rPr lang="en-US" dirty="0" err="1"/>
              <a:t>tėvų</a:t>
            </a:r>
            <a:r>
              <a:rPr lang="en-US" dirty="0"/>
              <a:t>,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tiems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tai </a:t>
            </a:r>
            <a:r>
              <a:rPr lang="en-US" dirty="0" err="1"/>
              <a:t>patyrė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 </a:t>
            </a:r>
            <a:r>
              <a:rPr lang="en-US" dirty="0" err="1" smtClean="0"/>
              <a:t>anksčiau</a:t>
            </a:r>
            <a:r>
              <a:rPr lang="en-US" dirty="0" smtClean="0"/>
              <a:t>. </a:t>
            </a:r>
            <a:endParaRPr lang="lt-LT" dirty="0" smtClean="0"/>
          </a:p>
          <a:p>
            <a:r>
              <a:rPr lang="en-US" dirty="0" err="1" smtClean="0"/>
              <a:t>Tėvų</a:t>
            </a:r>
            <a:r>
              <a:rPr lang="en-US" dirty="0" smtClean="0"/>
              <a:t> </a:t>
            </a:r>
            <a:r>
              <a:rPr lang="en-US" dirty="0" err="1"/>
              <a:t>skyrybos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iš</a:t>
            </a:r>
            <a:r>
              <a:rPr lang="en-US" dirty="0"/>
              <a:t> to </a:t>
            </a:r>
            <a:r>
              <a:rPr lang="en-US" dirty="0" err="1"/>
              <a:t>kylantys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dažni</a:t>
            </a:r>
            <a:r>
              <a:rPr lang="en-US" dirty="0"/>
              <a:t> </a:t>
            </a:r>
            <a:r>
              <a:rPr lang="en-US" dirty="0" err="1"/>
              <a:t>persikraustymai</a:t>
            </a:r>
            <a:r>
              <a:rPr lang="en-US" dirty="0"/>
              <a:t>, kai </a:t>
            </a:r>
            <a:r>
              <a:rPr lang="en-US" dirty="0" err="1"/>
              <a:t>prarandama</a:t>
            </a:r>
            <a:r>
              <a:rPr lang="en-US" dirty="0"/>
              <a:t> </a:t>
            </a:r>
            <a:r>
              <a:rPr lang="en-US" dirty="0" err="1"/>
              <a:t>pažįstama</a:t>
            </a:r>
            <a:r>
              <a:rPr lang="en-US" dirty="0"/>
              <a:t> </a:t>
            </a:r>
            <a:r>
              <a:rPr lang="en-US" dirty="0" err="1"/>
              <a:t>fizinė</a:t>
            </a:r>
            <a:r>
              <a:rPr lang="en-US" dirty="0"/>
              <a:t> </a:t>
            </a:r>
            <a:r>
              <a:rPr lang="en-US" dirty="0" err="1"/>
              <a:t>aplinka</a:t>
            </a:r>
            <a:r>
              <a:rPr lang="en-US" dirty="0"/>
              <a:t>, </a:t>
            </a:r>
            <a:r>
              <a:rPr lang="en-US" dirty="0" err="1"/>
              <a:t>užsiėmimai</a:t>
            </a:r>
            <a:r>
              <a:rPr lang="en-US" dirty="0"/>
              <a:t>, </a:t>
            </a:r>
            <a:r>
              <a:rPr lang="en-US" dirty="0" err="1"/>
              <a:t>netenkama</a:t>
            </a:r>
            <a:r>
              <a:rPr lang="en-US" dirty="0"/>
              <a:t> </a:t>
            </a:r>
            <a:r>
              <a:rPr lang="en-US" dirty="0" err="1"/>
              <a:t>socialinės</a:t>
            </a:r>
            <a:r>
              <a:rPr lang="en-US" dirty="0"/>
              <a:t> </a:t>
            </a:r>
            <a:r>
              <a:rPr lang="en-US" dirty="0" err="1"/>
              <a:t>paramos</a:t>
            </a:r>
            <a:r>
              <a:rPr lang="en-US" dirty="0"/>
              <a:t> </a:t>
            </a:r>
            <a:r>
              <a:rPr lang="en-US" dirty="0" err="1"/>
              <a:t>tinklo</a:t>
            </a:r>
            <a:r>
              <a:rPr lang="en-US" dirty="0"/>
              <a:t>, </a:t>
            </a:r>
            <a:r>
              <a:rPr lang="en-US" dirty="0" err="1"/>
              <a:t>lemia</a:t>
            </a:r>
            <a:r>
              <a:rPr lang="en-US" dirty="0"/>
              <a:t> </a:t>
            </a:r>
            <a:r>
              <a:rPr lang="en-US" dirty="0" err="1"/>
              <a:t>didesnius</a:t>
            </a:r>
            <a:r>
              <a:rPr lang="en-US" dirty="0"/>
              <a:t> </a:t>
            </a:r>
            <a:r>
              <a:rPr lang="en-US" dirty="0" err="1"/>
              <a:t>paauglių</a:t>
            </a:r>
            <a:r>
              <a:rPr lang="en-US" dirty="0"/>
              <a:t> </a:t>
            </a:r>
            <a:r>
              <a:rPr lang="en-US" dirty="0" err="1"/>
              <a:t>prisitaikymo</a:t>
            </a:r>
            <a:r>
              <a:rPr lang="en-US" dirty="0"/>
              <a:t> </a:t>
            </a:r>
            <a:r>
              <a:rPr lang="en-US" dirty="0" err="1"/>
              <a:t>sunkumus</a:t>
            </a:r>
            <a:r>
              <a:rPr lang="en-US" dirty="0"/>
              <a:t> </a:t>
            </a:r>
            <a:r>
              <a:rPr lang="en-US" dirty="0" err="1"/>
              <a:t>socialinėje</a:t>
            </a:r>
            <a:r>
              <a:rPr lang="en-US" dirty="0"/>
              <a:t>, </a:t>
            </a:r>
            <a:r>
              <a:rPr lang="en-US" dirty="0" err="1"/>
              <a:t>emocinėje</a:t>
            </a:r>
            <a:r>
              <a:rPr lang="en-US" dirty="0"/>
              <a:t>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mokymosi</a:t>
            </a:r>
            <a:r>
              <a:rPr lang="en-US" dirty="0"/>
              <a:t> </a:t>
            </a:r>
            <a:r>
              <a:rPr lang="en-US" dirty="0" err="1" smtClean="0"/>
              <a:t>srityse</a:t>
            </a:r>
            <a:r>
              <a:rPr lang="en-US" dirty="0" smtClean="0"/>
              <a:t>. </a:t>
            </a:r>
            <a:endParaRPr lang="lt-LT" dirty="0" smtClean="0"/>
          </a:p>
          <a:p>
            <a:r>
              <a:rPr lang="en-US" dirty="0" err="1" smtClean="0"/>
              <a:t>Tyrimai</a:t>
            </a:r>
            <a:r>
              <a:rPr lang="en-US" dirty="0" smtClean="0"/>
              <a:t> </a:t>
            </a:r>
            <a:r>
              <a:rPr lang="en-US" dirty="0" err="1"/>
              <a:t>rodo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neigiama</a:t>
            </a:r>
            <a:r>
              <a:rPr lang="en-US" dirty="0"/>
              <a:t> </a:t>
            </a:r>
            <a:r>
              <a:rPr lang="en-US" dirty="0" err="1"/>
              <a:t>skyrybų</a:t>
            </a:r>
            <a:r>
              <a:rPr lang="en-US" dirty="0"/>
              <a:t> </a:t>
            </a:r>
            <a:r>
              <a:rPr lang="en-US" dirty="0" err="1"/>
              <a:t>įtaka</a:t>
            </a:r>
            <a:r>
              <a:rPr lang="en-US" dirty="0"/>
              <a:t> </a:t>
            </a:r>
            <a:r>
              <a:rPr lang="en-US" dirty="0" err="1"/>
              <a:t>didesnė</a:t>
            </a:r>
            <a:r>
              <a:rPr lang="en-US" dirty="0"/>
              <a:t> </a:t>
            </a:r>
            <a:r>
              <a:rPr lang="en-US" dirty="0" err="1"/>
              <a:t>berniukams</a:t>
            </a:r>
            <a:r>
              <a:rPr lang="en-US" dirty="0"/>
              <a:t>. Po </a:t>
            </a:r>
            <a:r>
              <a:rPr lang="en-US" dirty="0" err="1"/>
              <a:t>skyrybų</a:t>
            </a:r>
            <a:r>
              <a:rPr lang="en-US" dirty="0"/>
              <a:t> </a:t>
            </a:r>
            <a:r>
              <a:rPr lang="en-US" dirty="0" err="1"/>
              <a:t>berniukams</a:t>
            </a:r>
            <a:r>
              <a:rPr lang="en-US" dirty="0"/>
              <a:t> </a:t>
            </a:r>
            <a:r>
              <a:rPr lang="en-US" dirty="0" err="1"/>
              <a:t>būdingi</a:t>
            </a:r>
            <a:r>
              <a:rPr lang="en-US" dirty="0"/>
              <a:t> </a:t>
            </a:r>
            <a:r>
              <a:rPr lang="en-US" dirty="0" err="1"/>
              <a:t>dažnesni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ilgiau</a:t>
            </a:r>
            <a:r>
              <a:rPr lang="en-US" dirty="0"/>
              <a:t> </a:t>
            </a:r>
            <a:r>
              <a:rPr lang="en-US" dirty="0" err="1"/>
              <a:t>trunkantys</a:t>
            </a:r>
            <a:r>
              <a:rPr lang="en-US" dirty="0"/>
              <a:t> </a:t>
            </a:r>
            <a:r>
              <a:rPr lang="en-US" dirty="0" err="1"/>
              <a:t>elgesio</a:t>
            </a:r>
            <a:r>
              <a:rPr lang="en-US" dirty="0"/>
              <a:t> </a:t>
            </a:r>
            <a:r>
              <a:rPr lang="en-US" dirty="0" err="1"/>
              <a:t>sutrikimai</a:t>
            </a:r>
            <a:r>
              <a:rPr lang="en-US" dirty="0"/>
              <a:t>, </a:t>
            </a:r>
            <a:r>
              <a:rPr lang="en-US" dirty="0" err="1"/>
              <a:t>berniukų</a:t>
            </a:r>
            <a:r>
              <a:rPr lang="en-US" dirty="0"/>
              <a:t>, </a:t>
            </a:r>
            <a:r>
              <a:rPr lang="en-US" dirty="0" err="1"/>
              <a:t>augančių</a:t>
            </a:r>
            <a:r>
              <a:rPr lang="en-US" dirty="0"/>
              <a:t> be </a:t>
            </a:r>
            <a:r>
              <a:rPr lang="en-US" dirty="0" err="1"/>
              <a:t>tėvo</a:t>
            </a:r>
            <a:r>
              <a:rPr lang="en-US" dirty="0"/>
              <a:t>, </a:t>
            </a:r>
            <a:r>
              <a:rPr lang="en-US" dirty="0" err="1"/>
              <a:t>elgesys</a:t>
            </a:r>
            <a:r>
              <a:rPr lang="en-US" dirty="0"/>
              <a:t> </a:t>
            </a:r>
            <a:r>
              <a:rPr lang="en-US" dirty="0" err="1"/>
              <a:t>mažiau</a:t>
            </a:r>
            <a:r>
              <a:rPr lang="en-US" dirty="0"/>
              <a:t> </a:t>
            </a:r>
            <a:r>
              <a:rPr lang="en-US" dirty="0" err="1"/>
              <a:t>vyriškas</a:t>
            </a:r>
            <a:r>
              <a:rPr lang="en-US" dirty="0"/>
              <a:t> </a:t>
            </a:r>
            <a:r>
              <a:rPr lang="en-US" dirty="0" err="1"/>
              <a:t>arba</a:t>
            </a:r>
            <a:r>
              <a:rPr lang="en-US" dirty="0"/>
              <a:t> </a:t>
            </a:r>
            <a:r>
              <a:rPr lang="en-US" dirty="0" err="1"/>
              <a:t>svyruojantis</a:t>
            </a:r>
            <a:r>
              <a:rPr lang="en-US" dirty="0"/>
              <a:t> tarp </a:t>
            </a:r>
            <a:r>
              <a:rPr lang="en-US" dirty="0" err="1"/>
              <a:t>dviejų</a:t>
            </a:r>
            <a:r>
              <a:rPr lang="en-US" dirty="0"/>
              <a:t> </a:t>
            </a:r>
            <a:r>
              <a:rPr lang="en-US" dirty="0" err="1" smtClean="0"/>
              <a:t>kraštutinumų</a:t>
            </a:r>
            <a:r>
              <a:rPr lang="en-US" dirty="0"/>
              <a:t> – </a:t>
            </a:r>
            <a:r>
              <a:rPr lang="en-US" dirty="0" err="1"/>
              <a:t>agresyvumo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 smtClean="0"/>
              <a:t>priklauso</a:t>
            </a:r>
            <a:r>
              <a:rPr lang="lt-LT" dirty="0" smtClean="0"/>
              <a:t>mybės.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65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7</a:t>
            </a:r>
            <a:r>
              <a:rPr lang="en-US" dirty="0" smtClean="0"/>
              <a:t>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Vaikų</a:t>
            </a:r>
            <a:r>
              <a:rPr lang="en-US" dirty="0"/>
              <a:t> </a:t>
            </a:r>
            <a:r>
              <a:rPr lang="en-US" dirty="0" err="1"/>
              <a:t>psichologai</a:t>
            </a:r>
            <a:r>
              <a:rPr lang="en-US" dirty="0"/>
              <a:t> </a:t>
            </a:r>
            <a:r>
              <a:rPr lang="en-US" dirty="0" err="1"/>
              <a:t>teigia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pasyvumas</a:t>
            </a:r>
            <a:r>
              <a:rPr lang="en-US" dirty="0"/>
              <a:t>, </a:t>
            </a:r>
            <a:r>
              <a:rPr lang="en-US" dirty="0" err="1"/>
              <a:t>įgytas</a:t>
            </a:r>
            <a:r>
              <a:rPr lang="en-US" dirty="0"/>
              <a:t> </a:t>
            </a:r>
            <a:r>
              <a:rPr lang="en-US" dirty="0" err="1"/>
              <a:t>sėdint</a:t>
            </a:r>
            <a:r>
              <a:rPr lang="en-US" dirty="0"/>
              <a:t> </a:t>
            </a:r>
            <a:r>
              <a:rPr lang="en-US" dirty="0" err="1"/>
              <a:t>priešais</a:t>
            </a:r>
            <a:r>
              <a:rPr lang="en-US" dirty="0"/>
              <a:t> </a:t>
            </a:r>
            <a:r>
              <a:rPr lang="en-US" dirty="0" err="1"/>
              <a:t>televizoriaus</a:t>
            </a:r>
            <a:r>
              <a:rPr lang="en-US" dirty="0"/>
              <a:t> </a:t>
            </a:r>
            <a:r>
              <a:rPr lang="en-US" dirty="0" err="1"/>
              <a:t>ekraną</a:t>
            </a:r>
            <a:r>
              <a:rPr lang="en-US" dirty="0"/>
              <a:t>, </a:t>
            </a:r>
            <a:r>
              <a:rPr lang="en-US" dirty="0" err="1"/>
              <a:t>atbukina</a:t>
            </a:r>
            <a:r>
              <a:rPr lang="en-US" dirty="0"/>
              <a:t> </a:t>
            </a:r>
            <a:r>
              <a:rPr lang="en-US" dirty="0" err="1"/>
              <a:t>emocinį</a:t>
            </a:r>
            <a:r>
              <a:rPr lang="en-US" dirty="0"/>
              <a:t> </a:t>
            </a:r>
            <a:r>
              <a:rPr lang="en-US" dirty="0" err="1"/>
              <a:t>jautrumą</a:t>
            </a:r>
            <a:r>
              <a:rPr lang="en-US" dirty="0"/>
              <a:t> </a:t>
            </a:r>
            <a:r>
              <a:rPr lang="en-US" dirty="0" err="1"/>
              <a:t>kitų</a:t>
            </a:r>
            <a:r>
              <a:rPr lang="en-US" dirty="0"/>
              <a:t> </a:t>
            </a:r>
            <a:r>
              <a:rPr lang="en-US" dirty="0" err="1"/>
              <a:t>skausmui</a:t>
            </a:r>
            <a:r>
              <a:rPr lang="en-US" dirty="0"/>
              <a:t>, </a:t>
            </a:r>
            <a:r>
              <a:rPr lang="en-US" dirty="0" err="1"/>
              <a:t>kančiai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 smtClean="0"/>
              <a:t>pažeminimui</a:t>
            </a:r>
            <a:r>
              <a:rPr lang="en-US" dirty="0" smtClean="0"/>
              <a:t>. </a:t>
            </a:r>
            <a:endParaRPr lang="lt-LT" dirty="0" smtClean="0"/>
          </a:p>
          <a:p>
            <a:r>
              <a:rPr lang="en-US" dirty="0" err="1" smtClean="0"/>
              <a:t>Moksliniai</a:t>
            </a:r>
            <a:r>
              <a:rPr lang="en-US" dirty="0" smtClean="0"/>
              <a:t> </a:t>
            </a:r>
            <a:r>
              <a:rPr lang="en-US" dirty="0" err="1"/>
              <a:t>tyrimai</a:t>
            </a:r>
            <a:r>
              <a:rPr lang="en-US" dirty="0"/>
              <a:t> </a:t>
            </a:r>
            <a:r>
              <a:rPr lang="en-US" dirty="0" err="1"/>
              <a:t>rodo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vaikai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sutrikusiu</a:t>
            </a:r>
            <a:r>
              <a:rPr lang="en-US" dirty="0"/>
              <a:t> </a:t>
            </a:r>
            <a:r>
              <a:rPr lang="en-US" dirty="0" err="1"/>
              <a:t>dėmesio</a:t>
            </a:r>
            <a:r>
              <a:rPr lang="en-US" dirty="0"/>
              <a:t> </a:t>
            </a:r>
            <a:r>
              <a:rPr lang="en-US" dirty="0" err="1"/>
              <a:t>koncentravimu</a:t>
            </a:r>
            <a:r>
              <a:rPr lang="en-US" dirty="0"/>
              <a:t>, </a:t>
            </a:r>
            <a:r>
              <a:rPr lang="en-US" dirty="0" err="1"/>
              <a:t>hiperaktyvumu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didesnę</a:t>
            </a:r>
            <a:r>
              <a:rPr lang="en-US" dirty="0"/>
              <a:t> </a:t>
            </a:r>
            <a:r>
              <a:rPr lang="en-US" dirty="0" err="1"/>
              <a:t>tikimybę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priklausomi</a:t>
            </a:r>
            <a:r>
              <a:rPr lang="en-US" dirty="0"/>
              <a:t> </a:t>
            </a:r>
            <a:r>
              <a:rPr lang="en-US" dirty="0" err="1"/>
              <a:t>nuo</a:t>
            </a:r>
            <a:r>
              <a:rPr lang="en-US" dirty="0"/>
              <a:t> </a:t>
            </a:r>
            <a:r>
              <a:rPr lang="en-US" dirty="0" err="1"/>
              <a:t>kompiuterinių</a:t>
            </a:r>
            <a:r>
              <a:rPr lang="en-US" dirty="0"/>
              <a:t> </a:t>
            </a:r>
            <a:r>
              <a:rPr lang="en-US" dirty="0" err="1"/>
              <a:t>žaidimų</a:t>
            </a:r>
            <a:r>
              <a:rPr lang="en-US" dirty="0"/>
              <a:t>. </a:t>
            </a:r>
            <a:endParaRPr lang="lt-LT" dirty="0" smtClean="0"/>
          </a:p>
          <a:p>
            <a:r>
              <a:rPr lang="en-US" dirty="0" err="1" smtClean="0"/>
              <a:t>Taip</a:t>
            </a:r>
            <a:r>
              <a:rPr lang="en-US" dirty="0" smtClean="0"/>
              <a:t> </a:t>
            </a:r>
            <a:r>
              <a:rPr lang="en-US" dirty="0"/>
              <a:t>pat </a:t>
            </a:r>
            <a:r>
              <a:rPr lang="en-US" dirty="0" err="1"/>
              <a:t>smurtiniai</a:t>
            </a:r>
            <a:r>
              <a:rPr lang="en-US" dirty="0"/>
              <a:t> </a:t>
            </a:r>
            <a:r>
              <a:rPr lang="en-US" dirty="0" err="1"/>
              <a:t>kompiuteriniai</a:t>
            </a:r>
            <a:r>
              <a:rPr lang="en-US" dirty="0"/>
              <a:t> </a:t>
            </a:r>
            <a:r>
              <a:rPr lang="en-US" dirty="0" err="1"/>
              <a:t>žaidimai</a:t>
            </a:r>
            <a:r>
              <a:rPr lang="en-US" dirty="0"/>
              <a:t> </a:t>
            </a:r>
            <a:r>
              <a:rPr lang="en-US" dirty="0" err="1"/>
              <a:t>sukelia</a:t>
            </a:r>
            <a:r>
              <a:rPr lang="en-US" dirty="0"/>
              <a:t> </a:t>
            </a:r>
            <a:r>
              <a:rPr lang="en-US" dirty="0" err="1"/>
              <a:t>didesnę</a:t>
            </a:r>
            <a:r>
              <a:rPr lang="en-US" dirty="0"/>
              <a:t> </a:t>
            </a:r>
            <a:r>
              <a:rPr lang="en-US" dirty="0" err="1"/>
              <a:t>riziką</a:t>
            </a:r>
            <a:r>
              <a:rPr lang="en-US" dirty="0"/>
              <a:t> </a:t>
            </a:r>
            <a:r>
              <a:rPr lang="en-US" dirty="0" err="1"/>
              <a:t>agresyviam</a:t>
            </a:r>
            <a:r>
              <a:rPr lang="en-US" dirty="0"/>
              <a:t> </a:t>
            </a:r>
            <a:r>
              <a:rPr lang="en-US" dirty="0" err="1"/>
              <a:t>elgesiui</a:t>
            </a:r>
            <a:r>
              <a:rPr lang="en-US" dirty="0"/>
              <a:t> </a:t>
            </a:r>
            <a:r>
              <a:rPr lang="en-US" dirty="0" err="1" smtClean="0"/>
              <a:t>pasireikšti</a:t>
            </a:r>
            <a:r>
              <a:rPr lang="lt-LT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57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8</a:t>
            </a:r>
            <a:r>
              <a:rPr lang="en-US" dirty="0" smtClean="0"/>
              <a:t>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350" dirty="0" err="1"/>
              <a:t>Tyrimai</a:t>
            </a:r>
            <a:r>
              <a:rPr lang="en-US" sz="2350" dirty="0"/>
              <a:t> </a:t>
            </a:r>
            <a:r>
              <a:rPr lang="en-US" sz="2350" dirty="0" err="1"/>
              <a:t>rodo</a:t>
            </a:r>
            <a:r>
              <a:rPr lang="en-US" sz="2350" dirty="0"/>
              <a:t>, </a:t>
            </a:r>
            <a:r>
              <a:rPr lang="en-US" sz="2350" dirty="0" err="1"/>
              <a:t>kad</a:t>
            </a:r>
            <a:r>
              <a:rPr lang="en-US" sz="2350" dirty="0"/>
              <a:t> </a:t>
            </a:r>
            <a:r>
              <a:rPr lang="en-US" sz="2350" dirty="0" err="1"/>
              <a:t>tėvų</a:t>
            </a:r>
            <a:r>
              <a:rPr lang="en-US" sz="2350" dirty="0"/>
              <a:t> </a:t>
            </a:r>
            <a:r>
              <a:rPr lang="en-US" sz="2350" dirty="0" err="1"/>
              <a:t>alkoholio</a:t>
            </a:r>
            <a:r>
              <a:rPr lang="en-US" sz="2350" dirty="0"/>
              <a:t> </a:t>
            </a:r>
            <a:r>
              <a:rPr lang="en-US" sz="2350" dirty="0" err="1"/>
              <a:t>vartojimo</a:t>
            </a:r>
            <a:r>
              <a:rPr lang="en-US" sz="2350" dirty="0"/>
              <a:t> </a:t>
            </a:r>
            <a:r>
              <a:rPr lang="en-US" sz="2350" dirty="0" err="1"/>
              <a:t>problemos</a:t>
            </a:r>
            <a:r>
              <a:rPr lang="en-US" sz="2350" dirty="0"/>
              <a:t> </a:t>
            </a:r>
            <a:r>
              <a:rPr lang="en-US" sz="2350" dirty="0" err="1"/>
              <a:t>yra</a:t>
            </a:r>
            <a:r>
              <a:rPr lang="en-US" sz="2350" dirty="0"/>
              <a:t> </a:t>
            </a:r>
            <a:r>
              <a:rPr lang="en-US" sz="2350" dirty="0" err="1"/>
              <a:t>didelis</a:t>
            </a:r>
            <a:r>
              <a:rPr lang="en-US" sz="2350" dirty="0"/>
              <a:t> </a:t>
            </a:r>
            <a:r>
              <a:rPr lang="en-US" sz="2350" dirty="0" err="1"/>
              <a:t>rizikos</a:t>
            </a:r>
            <a:r>
              <a:rPr lang="en-US" sz="2350" dirty="0"/>
              <a:t> </a:t>
            </a:r>
            <a:r>
              <a:rPr lang="en-US" sz="2350" dirty="0" err="1"/>
              <a:t>veiksnys</a:t>
            </a:r>
            <a:r>
              <a:rPr lang="en-US" sz="2350" dirty="0"/>
              <a:t> </a:t>
            </a:r>
            <a:r>
              <a:rPr lang="en-US" sz="2350" dirty="0" err="1"/>
              <a:t>vaikų</a:t>
            </a:r>
            <a:r>
              <a:rPr lang="en-US" sz="2350" dirty="0"/>
              <a:t> </a:t>
            </a:r>
            <a:r>
              <a:rPr lang="en-US" sz="2350" dirty="0" err="1"/>
              <a:t>elgesio</a:t>
            </a:r>
            <a:r>
              <a:rPr lang="en-US" sz="2350" dirty="0"/>
              <a:t> </a:t>
            </a:r>
            <a:r>
              <a:rPr lang="en-US" sz="2350" dirty="0" err="1"/>
              <a:t>ir</a:t>
            </a:r>
            <a:r>
              <a:rPr lang="en-US" sz="2350" dirty="0"/>
              <a:t> </a:t>
            </a:r>
            <a:r>
              <a:rPr lang="en-US" sz="2350" dirty="0" err="1"/>
              <a:t>emocinėms</a:t>
            </a:r>
            <a:r>
              <a:rPr lang="en-US" sz="2350" dirty="0"/>
              <a:t> </a:t>
            </a:r>
            <a:r>
              <a:rPr lang="en-US" sz="2350" dirty="0" err="1"/>
              <a:t>problemoms</a:t>
            </a:r>
            <a:r>
              <a:rPr lang="en-US" sz="2350" dirty="0"/>
              <a:t> </a:t>
            </a:r>
            <a:r>
              <a:rPr lang="en-US" sz="2350" dirty="0" err="1"/>
              <a:t>atsirasti</a:t>
            </a:r>
            <a:r>
              <a:rPr lang="en-US" sz="2350" dirty="0"/>
              <a:t>. </a:t>
            </a:r>
            <a:endParaRPr lang="lt-LT" sz="2350" dirty="0" smtClean="0"/>
          </a:p>
          <a:p>
            <a:r>
              <a:rPr lang="en-US" sz="2350" dirty="0" err="1" smtClean="0"/>
              <a:t>Alkoholikų</a:t>
            </a:r>
            <a:r>
              <a:rPr lang="en-US" sz="2350" dirty="0" smtClean="0"/>
              <a:t> </a:t>
            </a:r>
            <a:r>
              <a:rPr lang="en-US" sz="2350" dirty="0" err="1"/>
              <a:t>vaikai</a:t>
            </a:r>
            <a:r>
              <a:rPr lang="en-US" sz="2350" dirty="0"/>
              <a:t> </a:t>
            </a:r>
            <a:r>
              <a:rPr lang="en-US" sz="2350" dirty="0" err="1"/>
              <a:t>pasižymi</a:t>
            </a:r>
            <a:r>
              <a:rPr lang="en-US" sz="2350" dirty="0"/>
              <a:t> </a:t>
            </a:r>
            <a:r>
              <a:rPr lang="en-US" sz="2350" dirty="0" err="1"/>
              <a:t>didesnėmis</a:t>
            </a:r>
            <a:r>
              <a:rPr lang="en-US" sz="2350" dirty="0"/>
              <a:t> </a:t>
            </a:r>
            <a:r>
              <a:rPr lang="en-US" sz="2350" dirty="0" err="1"/>
              <a:t>tiek</a:t>
            </a:r>
            <a:r>
              <a:rPr lang="en-US" sz="2350" dirty="0"/>
              <a:t> </a:t>
            </a:r>
            <a:r>
              <a:rPr lang="en-US" sz="2350" dirty="0" err="1"/>
              <a:t>eksternaliomis</a:t>
            </a:r>
            <a:r>
              <a:rPr lang="en-US" sz="2350" dirty="0"/>
              <a:t> (</a:t>
            </a:r>
            <a:r>
              <a:rPr lang="en-US" sz="2350" dirty="0" err="1"/>
              <a:t>elgesio</a:t>
            </a:r>
            <a:r>
              <a:rPr lang="en-US" sz="2350" dirty="0"/>
              <a:t> </a:t>
            </a:r>
            <a:r>
              <a:rPr lang="en-US" sz="2350" dirty="0" err="1"/>
              <a:t>sutrikimai</a:t>
            </a:r>
            <a:r>
              <a:rPr lang="en-US" sz="2350" dirty="0"/>
              <a:t>, </a:t>
            </a:r>
            <a:r>
              <a:rPr lang="en-US" sz="2350" dirty="0" err="1"/>
              <a:t>hiperaktyvumas</a:t>
            </a:r>
            <a:r>
              <a:rPr lang="en-US" sz="2350" dirty="0"/>
              <a:t>, </a:t>
            </a:r>
            <a:r>
              <a:rPr lang="en-US" sz="2350" dirty="0" err="1"/>
              <a:t>impulsyvumas</a:t>
            </a:r>
            <a:r>
              <a:rPr lang="en-US" sz="2350" dirty="0"/>
              <a:t>), </a:t>
            </a:r>
            <a:r>
              <a:rPr lang="en-US" sz="2350" dirty="0" err="1"/>
              <a:t>tiek</a:t>
            </a:r>
            <a:r>
              <a:rPr lang="en-US" sz="2350" dirty="0"/>
              <a:t> </a:t>
            </a:r>
            <a:r>
              <a:rPr lang="en-US" sz="2350" dirty="0" err="1"/>
              <a:t>ir</a:t>
            </a:r>
            <a:r>
              <a:rPr lang="en-US" sz="2350" dirty="0"/>
              <a:t> </a:t>
            </a:r>
            <a:r>
              <a:rPr lang="en-US" sz="2350" dirty="0" err="1"/>
              <a:t>internaliomis</a:t>
            </a:r>
            <a:r>
              <a:rPr lang="en-US" sz="2350" dirty="0"/>
              <a:t> </a:t>
            </a:r>
            <a:r>
              <a:rPr lang="en-US" sz="2350" dirty="0" err="1"/>
              <a:t>problemomis</a:t>
            </a:r>
            <a:r>
              <a:rPr lang="en-US" sz="2350" dirty="0"/>
              <a:t> (</a:t>
            </a:r>
            <a:r>
              <a:rPr lang="en-US" sz="2350" dirty="0" err="1"/>
              <a:t>depresija</a:t>
            </a:r>
            <a:r>
              <a:rPr lang="en-US" sz="2350" dirty="0"/>
              <a:t>, </a:t>
            </a:r>
            <a:r>
              <a:rPr lang="en-US" sz="2350" dirty="0" err="1"/>
              <a:t>nerimastingumas</a:t>
            </a:r>
            <a:r>
              <a:rPr lang="en-US" sz="2350" dirty="0"/>
              <a:t>, </a:t>
            </a:r>
            <a:r>
              <a:rPr lang="en-US" sz="2350" dirty="0" err="1"/>
              <a:t>žema</a:t>
            </a:r>
            <a:r>
              <a:rPr lang="en-US" sz="2350" dirty="0"/>
              <a:t> </a:t>
            </a:r>
            <a:r>
              <a:rPr lang="en-US" sz="2350" dirty="0" err="1"/>
              <a:t>savigarba</a:t>
            </a:r>
            <a:r>
              <a:rPr lang="en-US" sz="2350" dirty="0"/>
              <a:t>, </a:t>
            </a:r>
            <a:r>
              <a:rPr lang="en-US" sz="2350" dirty="0" err="1"/>
              <a:t>psichosomatinės</a:t>
            </a:r>
            <a:r>
              <a:rPr lang="en-US" sz="2350" dirty="0"/>
              <a:t> </a:t>
            </a:r>
            <a:r>
              <a:rPr lang="en-US" sz="2350" dirty="0" err="1"/>
              <a:t>reakcijos</a:t>
            </a:r>
            <a:r>
              <a:rPr lang="en-US" sz="2350" dirty="0"/>
              <a:t>). </a:t>
            </a:r>
            <a:endParaRPr lang="lt-LT" sz="2350" dirty="0" smtClean="0"/>
          </a:p>
          <a:p>
            <a:r>
              <a:rPr lang="en-US" sz="2350" dirty="0" err="1" smtClean="0"/>
              <a:t>Šie</a:t>
            </a:r>
            <a:r>
              <a:rPr lang="en-US" sz="2350" dirty="0" smtClean="0"/>
              <a:t> </a:t>
            </a:r>
            <a:r>
              <a:rPr lang="en-US" sz="2350" dirty="0" err="1"/>
              <a:t>vaikai</a:t>
            </a:r>
            <a:r>
              <a:rPr lang="en-US" sz="2350" dirty="0"/>
              <a:t> </a:t>
            </a:r>
            <a:r>
              <a:rPr lang="en-US" sz="2350" dirty="0" err="1"/>
              <a:t>taip</a:t>
            </a:r>
            <a:r>
              <a:rPr lang="en-US" sz="2350" dirty="0"/>
              <a:t> pat </a:t>
            </a:r>
            <a:r>
              <a:rPr lang="en-US" sz="2350" dirty="0" err="1"/>
              <a:t>turi</a:t>
            </a:r>
            <a:r>
              <a:rPr lang="en-US" sz="2350" dirty="0"/>
              <a:t> </a:t>
            </a:r>
            <a:r>
              <a:rPr lang="en-US" sz="2350" dirty="0" err="1"/>
              <a:t>daugiau</a:t>
            </a:r>
            <a:r>
              <a:rPr lang="en-US" sz="2350" dirty="0"/>
              <a:t> </a:t>
            </a:r>
            <a:r>
              <a:rPr lang="en-US" sz="2350" dirty="0" err="1"/>
              <a:t>socialinių</a:t>
            </a:r>
            <a:r>
              <a:rPr lang="en-US" sz="2350" dirty="0"/>
              <a:t> </a:t>
            </a:r>
            <a:r>
              <a:rPr lang="en-US" sz="2350" dirty="0" err="1"/>
              <a:t>ir</a:t>
            </a:r>
            <a:r>
              <a:rPr lang="en-US" sz="2350" dirty="0"/>
              <a:t> </a:t>
            </a:r>
            <a:r>
              <a:rPr lang="en-US" sz="2350" dirty="0" err="1"/>
              <a:t>tarpasmeninių</a:t>
            </a:r>
            <a:r>
              <a:rPr lang="en-US" sz="2350" dirty="0"/>
              <a:t> </a:t>
            </a:r>
            <a:r>
              <a:rPr lang="en-US" sz="2350" dirty="0" err="1"/>
              <a:t>problemų</a:t>
            </a:r>
            <a:r>
              <a:rPr lang="en-US" sz="2350" dirty="0"/>
              <a:t>, </a:t>
            </a:r>
            <a:r>
              <a:rPr lang="en-US" sz="2350" dirty="0" err="1"/>
              <a:t>pasižymi</a:t>
            </a:r>
            <a:r>
              <a:rPr lang="en-US" sz="2350" dirty="0"/>
              <a:t> </a:t>
            </a:r>
            <a:r>
              <a:rPr lang="en-US" sz="2350" dirty="0" err="1"/>
              <a:t>žemesniais</a:t>
            </a:r>
            <a:r>
              <a:rPr lang="en-US" sz="2350" dirty="0"/>
              <a:t> </a:t>
            </a:r>
            <a:r>
              <a:rPr lang="en-US" sz="2350" dirty="0" err="1"/>
              <a:t>kognityvinių</a:t>
            </a:r>
            <a:r>
              <a:rPr lang="en-US" sz="2350" dirty="0"/>
              <a:t> </a:t>
            </a:r>
            <a:r>
              <a:rPr lang="en-US" sz="2350" dirty="0" err="1"/>
              <a:t>pasiekimų</a:t>
            </a:r>
            <a:r>
              <a:rPr lang="en-US" sz="2350" dirty="0"/>
              <a:t> </a:t>
            </a:r>
            <a:r>
              <a:rPr lang="en-US" sz="2350" dirty="0" err="1" smtClean="0"/>
              <a:t>rodikliais</a:t>
            </a:r>
            <a:r>
              <a:rPr lang="en-US" sz="2350" dirty="0" smtClean="0"/>
              <a:t>. </a:t>
            </a:r>
            <a:endParaRPr lang="lt-LT" sz="2350" dirty="0" smtClean="0"/>
          </a:p>
          <a:p>
            <a:r>
              <a:rPr lang="en-US" sz="2350" dirty="0" err="1" smtClean="0"/>
              <a:t>Tyrimai</a:t>
            </a:r>
            <a:r>
              <a:rPr lang="en-US" sz="2350" dirty="0" smtClean="0"/>
              <a:t> </a:t>
            </a:r>
            <a:r>
              <a:rPr lang="en-US" sz="2350" dirty="0" err="1"/>
              <a:t>rodo</a:t>
            </a:r>
            <a:r>
              <a:rPr lang="en-US" sz="2350" dirty="0"/>
              <a:t>, </a:t>
            </a:r>
            <a:r>
              <a:rPr lang="en-US" sz="2350" dirty="0" err="1"/>
              <a:t>kad</a:t>
            </a:r>
            <a:r>
              <a:rPr lang="en-US" sz="2350" dirty="0"/>
              <a:t> </a:t>
            </a:r>
            <a:r>
              <a:rPr lang="en-US" sz="2350" dirty="0" err="1"/>
              <a:t>alkoholikų</a:t>
            </a:r>
            <a:r>
              <a:rPr lang="en-US" sz="2350" dirty="0"/>
              <a:t> </a:t>
            </a:r>
            <a:r>
              <a:rPr lang="en-US" sz="2350" dirty="0" err="1"/>
              <a:t>vaikams</a:t>
            </a:r>
            <a:r>
              <a:rPr lang="en-US" sz="2350" dirty="0"/>
              <a:t> </a:t>
            </a:r>
            <a:r>
              <a:rPr lang="en-US" sz="2350" dirty="0" err="1"/>
              <a:t>rizika</a:t>
            </a:r>
            <a:r>
              <a:rPr lang="en-US" sz="2350" dirty="0"/>
              <a:t> </a:t>
            </a:r>
            <a:r>
              <a:rPr lang="en-US" sz="2350" dirty="0" err="1"/>
              <a:t>turėti</a:t>
            </a:r>
            <a:r>
              <a:rPr lang="en-US" sz="2350" dirty="0"/>
              <a:t> </a:t>
            </a:r>
            <a:r>
              <a:rPr lang="en-US" sz="2350" dirty="0" err="1"/>
              <a:t>internalių</a:t>
            </a:r>
            <a:r>
              <a:rPr lang="en-US" sz="2350" dirty="0"/>
              <a:t> </a:t>
            </a:r>
            <a:r>
              <a:rPr lang="en-US" sz="2350" dirty="0" err="1"/>
              <a:t>sunkumų</a:t>
            </a:r>
            <a:r>
              <a:rPr lang="en-US" sz="2350" dirty="0"/>
              <a:t>, </a:t>
            </a:r>
            <a:r>
              <a:rPr lang="en-US" sz="2350" dirty="0" err="1"/>
              <a:t>socialinių</a:t>
            </a:r>
            <a:r>
              <a:rPr lang="en-US" sz="2350" dirty="0"/>
              <a:t>, </a:t>
            </a:r>
            <a:r>
              <a:rPr lang="en-US" sz="2350" dirty="0" err="1"/>
              <a:t>delinkventinio</a:t>
            </a:r>
            <a:r>
              <a:rPr lang="en-US" sz="2350" dirty="0"/>
              <a:t> </a:t>
            </a:r>
            <a:r>
              <a:rPr lang="en-US" sz="2350" dirty="0" err="1"/>
              <a:t>elgesio</a:t>
            </a:r>
            <a:r>
              <a:rPr lang="en-US" sz="2350" dirty="0"/>
              <a:t> </a:t>
            </a:r>
            <a:r>
              <a:rPr lang="en-US" sz="2350" dirty="0" err="1"/>
              <a:t>problemų</a:t>
            </a:r>
            <a:r>
              <a:rPr lang="en-US" sz="2350" dirty="0"/>
              <a:t> </a:t>
            </a:r>
            <a:r>
              <a:rPr lang="en-US" sz="2350" dirty="0" err="1"/>
              <a:t>padidėja</a:t>
            </a:r>
            <a:r>
              <a:rPr lang="en-US" sz="2350" dirty="0"/>
              <a:t> </a:t>
            </a:r>
            <a:r>
              <a:rPr lang="en-US" sz="2350" dirty="0" err="1"/>
              <a:t>daugiau</a:t>
            </a:r>
            <a:r>
              <a:rPr lang="en-US" sz="2350" dirty="0"/>
              <a:t> </a:t>
            </a:r>
            <a:r>
              <a:rPr lang="en-US" sz="2350" dirty="0" err="1"/>
              <a:t>negu</a:t>
            </a:r>
            <a:r>
              <a:rPr lang="en-US" sz="2350" dirty="0"/>
              <a:t> du </a:t>
            </a:r>
            <a:r>
              <a:rPr lang="en-US" sz="2350" dirty="0" err="1"/>
              <a:t>kartus</a:t>
            </a:r>
            <a:r>
              <a:rPr lang="en-US" sz="2350" dirty="0"/>
              <a:t> </a:t>
            </a:r>
            <a:r>
              <a:rPr lang="en-US" sz="2350" dirty="0" err="1"/>
              <a:t>nei</a:t>
            </a:r>
            <a:r>
              <a:rPr lang="en-US" sz="2350" dirty="0"/>
              <a:t> </a:t>
            </a:r>
            <a:r>
              <a:rPr lang="en-US" sz="2350" dirty="0" err="1"/>
              <a:t>vaikams</a:t>
            </a:r>
            <a:r>
              <a:rPr lang="en-US" sz="2350" dirty="0"/>
              <a:t> </a:t>
            </a:r>
            <a:r>
              <a:rPr lang="en-US" sz="2350" dirty="0" err="1"/>
              <a:t>iš</a:t>
            </a:r>
            <a:r>
              <a:rPr lang="en-US" sz="2350" dirty="0"/>
              <a:t> ne </a:t>
            </a:r>
            <a:r>
              <a:rPr lang="en-US" sz="2350" dirty="0" err="1"/>
              <a:t>alkoholikų</a:t>
            </a:r>
            <a:r>
              <a:rPr lang="en-US" sz="2350" dirty="0"/>
              <a:t> </a:t>
            </a:r>
            <a:r>
              <a:rPr lang="en-US" sz="2350" dirty="0" err="1" smtClean="0"/>
              <a:t>šeimų</a:t>
            </a:r>
            <a:r>
              <a:rPr lang="lt-LT" sz="2350" dirty="0"/>
              <a:t>.</a:t>
            </a:r>
            <a:endParaRPr lang="en-US" sz="2350" dirty="0"/>
          </a:p>
        </p:txBody>
      </p:sp>
    </p:spTree>
    <p:extLst>
      <p:ext uri="{BB962C8B-B14F-4D97-AF65-F5344CB8AC3E}">
        <p14:creationId xmlns:p14="http://schemas.microsoft.com/office/powerpoint/2010/main" val="598653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Atminkite...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Vieną</a:t>
            </a:r>
            <a:r>
              <a:rPr lang="en-US" dirty="0"/>
              <a:t> </a:t>
            </a:r>
            <a:r>
              <a:rPr lang="en-US" dirty="0" err="1"/>
              <a:t>konkrečią</a:t>
            </a:r>
            <a:r>
              <a:rPr lang="en-US" dirty="0"/>
              <a:t> </a:t>
            </a:r>
            <a:r>
              <a:rPr lang="en-US" dirty="0" err="1"/>
              <a:t>agresyvaus</a:t>
            </a:r>
            <a:r>
              <a:rPr lang="en-US" dirty="0"/>
              <a:t> </a:t>
            </a:r>
            <a:r>
              <a:rPr lang="en-US" dirty="0" err="1"/>
              <a:t>elgesio</a:t>
            </a:r>
            <a:r>
              <a:rPr lang="en-US" dirty="0"/>
              <a:t> </a:t>
            </a:r>
            <a:r>
              <a:rPr lang="en-US" dirty="0" err="1"/>
              <a:t>priežastį</a:t>
            </a:r>
            <a:r>
              <a:rPr lang="en-US" dirty="0"/>
              <a:t> </a:t>
            </a:r>
            <a:r>
              <a:rPr lang="en-US" dirty="0" err="1"/>
              <a:t>sunku</a:t>
            </a:r>
            <a:r>
              <a:rPr lang="en-US" dirty="0"/>
              <a:t> </a:t>
            </a:r>
            <a:r>
              <a:rPr lang="en-US" dirty="0" err="1"/>
              <a:t>nustatyti</a:t>
            </a:r>
            <a:r>
              <a:rPr lang="en-US" dirty="0"/>
              <a:t>. </a:t>
            </a:r>
            <a:r>
              <a:rPr lang="en-US" dirty="0" err="1"/>
              <a:t>Daugeliu</a:t>
            </a:r>
            <a:r>
              <a:rPr lang="en-US" dirty="0"/>
              <a:t> </a:t>
            </a:r>
            <a:r>
              <a:rPr lang="en-US" dirty="0" err="1"/>
              <a:t>atvejų</a:t>
            </a:r>
            <a:r>
              <a:rPr lang="en-US" dirty="0"/>
              <a:t> </a:t>
            </a:r>
            <a:r>
              <a:rPr lang="en-US" dirty="0" err="1"/>
              <a:t>išsiaiškinami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priežastiniai</a:t>
            </a:r>
            <a:r>
              <a:rPr lang="en-US" dirty="0"/>
              <a:t> </a:t>
            </a:r>
            <a:r>
              <a:rPr lang="en-US" dirty="0" err="1"/>
              <a:t>veiksniai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prisideda</a:t>
            </a:r>
            <a:r>
              <a:rPr lang="en-US" dirty="0"/>
              <a:t> </a:t>
            </a:r>
            <a:r>
              <a:rPr lang="en-US" dirty="0" err="1"/>
              <a:t>prie</a:t>
            </a:r>
            <a:r>
              <a:rPr lang="en-US" dirty="0"/>
              <a:t> </a:t>
            </a:r>
            <a:r>
              <a:rPr lang="en-US" dirty="0" err="1"/>
              <a:t>vaiko</a:t>
            </a:r>
            <a:r>
              <a:rPr lang="en-US" dirty="0"/>
              <a:t> </a:t>
            </a:r>
            <a:r>
              <a:rPr lang="en-US" dirty="0" err="1"/>
              <a:t>sutrikimo</a:t>
            </a:r>
            <a:r>
              <a:rPr lang="en-US" dirty="0"/>
              <a:t> </a:t>
            </a:r>
            <a:r>
              <a:rPr lang="en-US" dirty="0" err="1"/>
              <a:t>atsiradimo</a:t>
            </a:r>
            <a:r>
              <a:rPr lang="en-US" dirty="0"/>
              <a:t> </a:t>
            </a:r>
            <a:r>
              <a:rPr lang="en-US" dirty="0" err="1"/>
              <a:t>arba</a:t>
            </a:r>
            <a:r>
              <a:rPr lang="en-US" dirty="0"/>
              <a:t> </a:t>
            </a:r>
            <a:r>
              <a:rPr lang="en-US" dirty="0" err="1"/>
              <a:t>sudaro</a:t>
            </a:r>
            <a:r>
              <a:rPr lang="en-US" dirty="0"/>
              <a:t> </a:t>
            </a:r>
            <a:r>
              <a:rPr lang="en-US" dirty="0" err="1"/>
              <a:t>prielaidas</a:t>
            </a:r>
            <a:r>
              <a:rPr lang="en-US" dirty="0"/>
              <a:t> jam </a:t>
            </a:r>
            <a:r>
              <a:rPr lang="en-US" dirty="0" err="1" smtClean="0"/>
              <a:t>atsirasti</a:t>
            </a:r>
            <a:r>
              <a:rPr lang="lt-L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71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Svarbu žinoti, kad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lt-LT" dirty="0" smtClean="0"/>
              <a:t>Agresyviai besielgiantis vaikas pats susiduria su tokiomis problemomis, kaip</a:t>
            </a:r>
            <a:r>
              <a:rPr lang="en-US" dirty="0" smtClean="0"/>
              <a:t>:</a:t>
            </a:r>
            <a:endParaRPr lang="lt-LT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Neigiama</a:t>
            </a:r>
            <a:r>
              <a:rPr lang="en-US" dirty="0" smtClean="0"/>
              <a:t> </a:t>
            </a:r>
            <a:r>
              <a:rPr lang="en-US" dirty="0" err="1"/>
              <a:t>aplinkinių</a:t>
            </a:r>
            <a:r>
              <a:rPr lang="en-US" dirty="0"/>
              <a:t> </a:t>
            </a:r>
            <a:r>
              <a:rPr lang="en-US" dirty="0" err="1"/>
              <a:t>nuostata</a:t>
            </a:r>
            <a:r>
              <a:rPr lang="en-US" dirty="0"/>
              <a:t> </a:t>
            </a:r>
            <a:r>
              <a:rPr lang="en-US" dirty="0" err="1"/>
              <a:t>jų</a:t>
            </a:r>
            <a:r>
              <a:rPr lang="en-US" dirty="0"/>
              <a:t> </a:t>
            </a:r>
            <a:r>
              <a:rPr lang="en-US" dirty="0" err="1"/>
              <a:t>atžvilgiu</a:t>
            </a:r>
            <a:r>
              <a:rPr lang="en-US" dirty="0"/>
              <a:t>, </a:t>
            </a:r>
            <a:r>
              <a:rPr lang="en-US" dirty="0" err="1"/>
              <a:t>skatinanti</a:t>
            </a:r>
            <a:r>
              <a:rPr lang="en-US" dirty="0"/>
              <a:t> </a:t>
            </a:r>
            <a:r>
              <a:rPr lang="en-US" dirty="0" err="1"/>
              <a:t>menką</a:t>
            </a:r>
            <a:r>
              <a:rPr lang="en-US" dirty="0"/>
              <a:t> </a:t>
            </a:r>
            <a:r>
              <a:rPr lang="en-US" dirty="0" err="1"/>
              <a:t>savivertę</a:t>
            </a:r>
            <a:r>
              <a:rPr lang="en-US" dirty="0"/>
              <a:t>. </a:t>
            </a:r>
            <a:r>
              <a:rPr lang="en-US" dirty="0" err="1"/>
              <a:t>Bendraamžiai</a:t>
            </a:r>
            <a:r>
              <a:rPr lang="en-US" dirty="0"/>
              <a:t> </a:t>
            </a:r>
            <a:r>
              <a:rPr lang="en-US" dirty="0" err="1"/>
              <a:t>linkę</a:t>
            </a:r>
            <a:r>
              <a:rPr lang="en-US" dirty="0"/>
              <a:t> </a:t>
            </a:r>
            <a:r>
              <a:rPr lang="en-US" dirty="0" err="1"/>
              <a:t>atstumti</a:t>
            </a:r>
            <a:r>
              <a:rPr lang="en-US" dirty="0"/>
              <a:t> </a:t>
            </a:r>
            <a:r>
              <a:rPr lang="en-US" dirty="0" err="1"/>
              <a:t>agresyviai</a:t>
            </a:r>
            <a:r>
              <a:rPr lang="en-US" dirty="0"/>
              <a:t> </a:t>
            </a:r>
            <a:r>
              <a:rPr lang="en-US" dirty="0" err="1"/>
              <a:t>besielgiančius</a:t>
            </a:r>
            <a:r>
              <a:rPr lang="en-US" dirty="0"/>
              <a:t> </a:t>
            </a:r>
            <a:r>
              <a:rPr lang="en-US" dirty="0" err="1"/>
              <a:t>mokinius</a:t>
            </a:r>
            <a:r>
              <a:rPr lang="en-US" dirty="0"/>
              <a:t>, </a:t>
            </a:r>
            <a:r>
              <a:rPr lang="en-US" dirty="0" err="1"/>
              <a:t>pedagogai</a:t>
            </a:r>
            <a:r>
              <a:rPr lang="en-US" dirty="0"/>
              <a:t> </a:t>
            </a:r>
            <a:r>
              <a:rPr lang="en-US" dirty="0" err="1"/>
              <a:t>linkę</a:t>
            </a:r>
            <a:r>
              <a:rPr lang="en-US" dirty="0"/>
              <a:t> </a:t>
            </a:r>
            <a:r>
              <a:rPr lang="en-US" dirty="0" err="1"/>
              <a:t>reaguoti</a:t>
            </a:r>
            <a:r>
              <a:rPr lang="en-US" dirty="0"/>
              <a:t> į </a:t>
            </a:r>
            <a:r>
              <a:rPr lang="en-US" dirty="0" err="1"/>
              <a:t>jų</a:t>
            </a:r>
            <a:r>
              <a:rPr lang="en-US" dirty="0"/>
              <a:t> </a:t>
            </a:r>
            <a:r>
              <a:rPr lang="en-US" dirty="0" err="1"/>
              <a:t>netinkamą</a:t>
            </a:r>
            <a:r>
              <a:rPr lang="en-US" dirty="0"/>
              <a:t> </a:t>
            </a:r>
            <a:r>
              <a:rPr lang="en-US" dirty="0" err="1"/>
              <a:t>elgesį</a:t>
            </a:r>
            <a:r>
              <a:rPr lang="en-US" dirty="0"/>
              <a:t> </a:t>
            </a:r>
            <a:r>
              <a:rPr lang="en-US" dirty="0" err="1"/>
              <a:t>bausmėmis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neigiamais</a:t>
            </a:r>
            <a:r>
              <a:rPr lang="en-US" dirty="0"/>
              <a:t> </a:t>
            </a:r>
            <a:r>
              <a:rPr lang="en-US" dirty="0" err="1" smtClean="0"/>
              <a:t>vertinimais</a:t>
            </a:r>
            <a:r>
              <a:rPr lang="lt-LT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Menki</a:t>
            </a:r>
            <a:r>
              <a:rPr lang="en-US" dirty="0" smtClean="0"/>
              <a:t> </a:t>
            </a:r>
            <a:r>
              <a:rPr lang="en-US" dirty="0" err="1"/>
              <a:t>mokymosi</a:t>
            </a:r>
            <a:r>
              <a:rPr lang="en-US" dirty="0"/>
              <a:t> </a:t>
            </a:r>
            <a:r>
              <a:rPr lang="en-US" dirty="0" err="1" smtClean="0"/>
              <a:t>pasiekimai</a:t>
            </a:r>
            <a:r>
              <a:rPr lang="lt-LT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Silpni</a:t>
            </a:r>
            <a:r>
              <a:rPr lang="en-US" dirty="0" smtClean="0"/>
              <a:t> </a:t>
            </a:r>
            <a:r>
              <a:rPr lang="en-US" dirty="0" err="1"/>
              <a:t>socialiniai</a:t>
            </a:r>
            <a:r>
              <a:rPr lang="en-US" dirty="0"/>
              <a:t> </a:t>
            </a:r>
            <a:r>
              <a:rPr lang="en-US" dirty="0" err="1"/>
              <a:t>įgūdžiai</a:t>
            </a:r>
            <a:r>
              <a:rPr lang="en-US" dirty="0"/>
              <a:t>. </a:t>
            </a:r>
            <a:r>
              <a:rPr lang="en-US" dirty="0" err="1"/>
              <a:t>Šie</a:t>
            </a:r>
            <a:r>
              <a:rPr lang="en-US" dirty="0"/>
              <a:t> </a:t>
            </a:r>
            <a:r>
              <a:rPr lang="en-US" dirty="0" err="1"/>
              <a:t>vaikai</a:t>
            </a:r>
            <a:r>
              <a:rPr lang="en-US" dirty="0"/>
              <a:t> </a:t>
            </a:r>
            <a:r>
              <a:rPr lang="en-US" dirty="0" err="1"/>
              <a:t>dažnai</a:t>
            </a:r>
            <a:r>
              <a:rPr lang="en-US" dirty="0"/>
              <a:t> </a:t>
            </a:r>
            <a:r>
              <a:rPr lang="en-US" dirty="0" err="1"/>
              <a:t>klaidingai</a:t>
            </a:r>
            <a:r>
              <a:rPr lang="en-US" dirty="0"/>
              <a:t> </a:t>
            </a:r>
            <a:r>
              <a:rPr lang="en-US" dirty="0" err="1"/>
              <a:t>supranta</a:t>
            </a:r>
            <a:r>
              <a:rPr lang="en-US" dirty="0"/>
              <a:t> </a:t>
            </a:r>
            <a:r>
              <a:rPr lang="en-US" dirty="0" err="1"/>
              <a:t>socialines</a:t>
            </a:r>
            <a:r>
              <a:rPr lang="en-US" dirty="0"/>
              <a:t> </a:t>
            </a:r>
            <a:r>
              <a:rPr lang="en-US" dirty="0" err="1"/>
              <a:t>užuominas</a:t>
            </a:r>
            <a:r>
              <a:rPr lang="en-US" dirty="0"/>
              <a:t>, </a:t>
            </a:r>
            <a:r>
              <a:rPr lang="en-US" dirty="0" err="1"/>
              <a:t>streso</a:t>
            </a:r>
            <a:r>
              <a:rPr lang="en-US" dirty="0"/>
              <a:t> </a:t>
            </a:r>
            <a:r>
              <a:rPr lang="en-US" dirty="0" err="1"/>
              <a:t>metu</a:t>
            </a:r>
            <a:r>
              <a:rPr lang="en-US" dirty="0"/>
              <a:t> </a:t>
            </a:r>
            <a:r>
              <a:rPr lang="en-US" dirty="0" err="1"/>
              <a:t>savo</a:t>
            </a:r>
            <a:r>
              <a:rPr lang="en-US" dirty="0"/>
              <a:t> </a:t>
            </a:r>
            <a:r>
              <a:rPr lang="en-US" dirty="0" err="1"/>
              <a:t>priešiškumą</a:t>
            </a:r>
            <a:r>
              <a:rPr lang="en-US" dirty="0"/>
              <a:t> </a:t>
            </a:r>
            <a:r>
              <a:rPr lang="en-US" dirty="0" err="1"/>
              <a:t>nukreipia</a:t>
            </a:r>
            <a:r>
              <a:rPr lang="en-US" dirty="0"/>
              <a:t> į </a:t>
            </a:r>
            <a:r>
              <a:rPr lang="en-US" dirty="0" err="1"/>
              <a:t>kitus</a:t>
            </a:r>
            <a:r>
              <a:rPr lang="en-US" dirty="0"/>
              <a:t>. </a:t>
            </a:r>
            <a:r>
              <a:rPr lang="en-US" dirty="0" err="1"/>
              <a:t>Jie</a:t>
            </a:r>
            <a:r>
              <a:rPr lang="en-US" dirty="0"/>
              <a:t> </a:t>
            </a:r>
            <a:r>
              <a:rPr lang="en-US" dirty="0" err="1"/>
              <a:t>dažniau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kiti</a:t>
            </a:r>
            <a:r>
              <a:rPr lang="en-US" dirty="0"/>
              <a:t> </a:t>
            </a:r>
            <a:r>
              <a:rPr lang="en-US" dirty="0" err="1"/>
              <a:t>mokiniai</a:t>
            </a:r>
            <a:r>
              <a:rPr lang="en-US" dirty="0"/>
              <a:t> </a:t>
            </a:r>
            <a:r>
              <a:rPr lang="en-US" dirty="0" err="1"/>
              <a:t>pasižymi</a:t>
            </a:r>
            <a:r>
              <a:rPr lang="en-US" dirty="0"/>
              <a:t> </a:t>
            </a:r>
            <a:r>
              <a:rPr lang="en-US" dirty="0" err="1"/>
              <a:t>silpna</a:t>
            </a:r>
            <a:r>
              <a:rPr lang="en-US" dirty="0"/>
              <a:t> </a:t>
            </a:r>
            <a:r>
              <a:rPr lang="en-US" dirty="0" err="1"/>
              <a:t>savikontrole</a:t>
            </a:r>
            <a:r>
              <a:rPr lang="en-US" dirty="0"/>
              <a:t>, </a:t>
            </a:r>
            <a:r>
              <a:rPr lang="en-US" dirty="0" err="1"/>
              <a:t>žema</a:t>
            </a:r>
            <a:r>
              <a:rPr lang="en-US" dirty="0"/>
              <a:t> </a:t>
            </a:r>
            <a:r>
              <a:rPr lang="en-US" dirty="0" err="1"/>
              <a:t>tolerancija</a:t>
            </a:r>
            <a:r>
              <a:rPr lang="en-US" dirty="0"/>
              <a:t> </a:t>
            </a:r>
            <a:r>
              <a:rPr lang="en-US" dirty="0" err="1"/>
              <a:t>nesugeba</a:t>
            </a:r>
            <a:r>
              <a:rPr lang="en-US" dirty="0"/>
              <a:t> </a:t>
            </a:r>
            <a:r>
              <a:rPr lang="en-US" dirty="0" err="1"/>
              <a:t>suprasti</a:t>
            </a:r>
            <a:r>
              <a:rPr lang="en-US" dirty="0"/>
              <a:t> </a:t>
            </a:r>
            <a:r>
              <a:rPr lang="en-US" dirty="0" err="1"/>
              <a:t>savo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kitų</a:t>
            </a:r>
            <a:r>
              <a:rPr lang="en-US" dirty="0"/>
              <a:t> </a:t>
            </a:r>
            <a:r>
              <a:rPr lang="en-US" dirty="0" err="1" smtClean="0"/>
              <a:t>jausmų</a:t>
            </a:r>
            <a:r>
              <a:rPr lang="lt-LT" dirty="0" smtClean="0"/>
              <a:t>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 algn="ctr">
              <a:buNone/>
            </a:pPr>
            <a:r>
              <a:rPr lang="lt-LT" sz="4300" b="1" dirty="0" smtClean="0"/>
              <a:t>Todėl tokį vaiką supantiems suaugusiems taip pat svarbu nepamiršti jam padėti.</a:t>
            </a:r>
            <a:endParaRPr lang="en-US" sz="4300" b="1" dirty="0"/>
          </a:p>
        </p:txBody>
      </p:sp>
    </p:spTree>
    <p:extLst>
      <p:ext uri="{BB962C8B-B14F-4D97-AF65-F5344CB8AC3E}">
        <p14:creationId xmlns:p14="http://schemas.microsoft.com/office/powerpoint/2010/main" val="1126306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Mūsų</a:t>
            </a:r>
            <a:r>
              <a:rPr lang="en-US" dirty="0"/>
              <a:t> </a:t>
            </a:r>
            <a:r>
              <a:rPr lang="en-US" dirty="0" err="1"/>
              <a:t>šalies</a:t>
            </a:r>
            <a:r>
              <a:rPr lang="en-US" dirty="0"/>
              <a:t> </a:t>
            </a:r>
            <a:r>
              <a:rPr lang="en-US" dirty="0" err="1"/>
              <a:t>mokslininkai</a:t>
            </a:r>
            <a:r>
              <a:rPr lang="en-US" dirty="0"/>
              <a:t> </a:t>
            </a:r>
            <a:r>
              <a:rPr lang="en-US" dirty="0" err="1"/>
              <a:t>teigia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agresyvaus</a:t>
            </a:r>
            <a:r>
              <a:rPr lang="en-US" dirty="0"/>
              <a:t> </a:t>
            </a:r>
            <a:r>
              <a:rPr lang="en-US" dirty="0" err="1"/>
              <a:t>elgesio</a:t>
            </a:r>
            <a:r>
              <a:rPr lang="en-US" dirty="0"/>
              <a:t> </a:t>
            </a:r>
            <a:r>
              <a:rPr lang="en-US" dirty="0" err="1"/>
              <a:t>priežasčių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gana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: </a:t>
            </a:r>
            <a:endParaRPr lang="lt-LT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nepakankamas</a:t>
            </a:r>
            <a:r>
              <a:rPr lang="en-US" dirty="0" smtClean="0"/>
              <a:t> </a:t>
            </a:r>
            <a:r>
              <a:rPr lang="en-US" dirty="0" err="1"/>
              <a:t>tėvų</a:t>
            </a:r>
            <a:r>
              <a:rPr lang="en-US" dirty="0"/>
              <a:t> </a:t>
            </a:r>
            <a:r>
              <a:rPr lang="en-US" dirty="0" err="1" smtClean="0"/>
              <a:t>rūpinimasis</a:t>
            </a:r>
            <a:r>
              <a:rPr lang="en-US" dirty="0" smtClean="0"/>
              <a:t> </a:t>
            </a:r>
            <a:r>
              <a:rPr lang="en-US" dirty="0" err="1" smtClean="0"/>
              <a:t>vaiku</a:t>
            </a:r>
            <a:endParaRPr lang="en-US" dirty="0"/>
          </a:p>
          <a:p>
            <a:r>
              <a:rPr lang="en-US" dirty="0" err="1" smtClean="0"/>
              <a:t>finansinės</a:t>
            </a:r>
            <a:r>
              <a:rPr lang="en-US" dirty="0" smtClean="0"/>
              <a:t> </a:t>
            </a:r>
            <a:r>
              <a:rPr lang="en-US" dirty="0" err="1"/>
              <a:t>problemos</a:t>
            </a:r>
            <a:r>
              <a:rPr lang="en-US" dirty="0"/>
              <a:t> </a:t>
            </a:r>
            <a:r>
              <a:rPr lang="en-US" dirty="0" err="1" smtClean="0"/>
              <a:t>šeimoje</a:t>
            </a:r>
            <a:endParaRPr lang="en-US" dirty="0" smtClean="0"/>
          </a:p>
          <a:p>
            <a:r>
              <a:rPr lang="en-US" dirty="0" err="1" smtClean="0"/>
              <a:t>kitų</a:t>
            </a:r>
            <a:r>
              <a:rPr lang="en-US" dirty="0" smtClean="0"/>
              <a:t> </a:t>
            </a:r>
            <a:r>
              <a:rPr lang="en-US" dirty="0" err="1"/>
              <a:t>šeimos</a:t>
            </a:r>
            <a:r>
              <a:rPr lang="en-US" dirty="0"/>
              <a:t> </a:t>
            </a:r>
            <a:r>
              <a:rPr lang="en-US" dirty="0" err="1"/>
              <a:t>narių</a:t>
            </a:r>
            <a:r>
              <a:rPr lang="en-US" dirty="0"/>
              <a:t> </a:t>
            </a:r>
            <a:r>
              <a:rPr lang="en-US" dirty="0" err="1"/>
              <a:t>nusikalstamas</a:t>
            </a:r>
            <a:r>
              <a:rPr lang="en-US" dirty="0"/>
              <a:t> </a:t>
            </a:r>
            <a:r>
              <a:rPr lang="en-US" dirty="0" err="1" smtClean="0"/>
              <a:t>elgesys</a:t>
            </a:r>
            <a:endParaRPr lang="en-US" dirty="0" smtClean="0"/>
          </a:p>
          <a:p>
            <a:r>
              <a:rPr lang="en-US" dirty="0" err="1" smtClean="0"/>
              <a:t>motinos</a:t>
            </a:r>
            <a:r>
              <a:rPr lang="en-US" dirty="0" smtClean="0"/>
              <a:t> </a:t>
            </a:r>
            <a:r>
              <a:rPr lang="en-US" dirty="0" err="1"/>
              <a:t>amžius</a:t>
            </a:r>
            <a:r>
              <a:rPr lang="en-US" dirty="0"/>
              <a:t> </a:t>
            </a:r>
            <a:r>
              <a:rPr lang="en-US" dirty="0" err="1"/>
              <a:t>vaikui</a:t>
            </a:r>
            <a:r>
              <a:rPr lang="en-US" dirty="0"/>
              <a:t> </a:t>
            </a:r>
            <a:r>
              <a:rPr lang="en-US" dirty="0" err="1" smtClean="0"/>
              <a:t>gimus</a:t>
            </a:r>
            <a:endParaRPr lang="en-US" dirty="0" smtClean="0"/>
          </a:p>
          <a:p>
            <a:r>
              <a:rPr lang="en-US" dirty="0" err="1" smtClean="0"/>
              <a:t>šeimos</a:t>
            </a:r>
            <a:r>
              <a:rPr lang="en-US" dirty="0" smtClean="0"/>
              <a:t> </a:t>
            </a:r>
            <a:r>
              <a:rPr lang="en-US" dirty="0" err="1" smtClean="0"/>
              <a:t>netekimas</a:t>
            </a:r>
            <a:endParaRPr lang="en-US" dirty="0" smtClean="0"/>
          </a:p>
          <a:p>
            <a:r>
              <a:rPr lang="en-US" dirty="0" err="1" smtClean="0"/>
              <a:t>vaiko</a:t>
            </a:r>
            <a:r>
              <a:rPr lang="en-US" dirty="0" smtClean="0"/>
              <a:t> </a:t>
            </a:r>
            <a:r>
              <a:rPr lang="en-US" dirty="0" err="1"/>
              <a:t>nesėkmės</a:t>
            </a:r>
            <a:r>
              <a:rPr lang="en-US" dirty="0"/>
              <a:t> </a:t>
            </a:r>
            <a:r>
              <a:rPr lang="en-US" dirty="0" err="1"/>
              <a:t>mokykloje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kt. </a:t>
            </a:r>
          </a:p>
        </p:txBody>
      </p:sp>
    </p:spTree>
    <p:extLst>
      <p:ext uri="{BB962C8B-B14F-4D97-AF65-F5344CB8AC3E}">
        <p14:creationId xmlns:p14="http://schemas.microsoft.com/office/powerpoint/2010/main" val="144993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Agresiją</a:t>
            </a:r>
            <a:r>
              <a:rPr lang="en-US" dirty="0"/>
              <a:t> </a:t>
            </a:r>
            <a:r>
              <a:rPr lang="en-US" dirty="0" err="1"/>
              <a:t>dažniausiai</a:t>
            </a:r>
            <a:r>
              <a:rPr lang="en-US" dirty="0"/>
              <a:t> </a:t>
            </a:r>
            <a:r>
              <a:rPr lang="en-US" dirty="0" err="1" smtClean="0"/>
              <a:t>lydi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fizinės</a:t>
            </a:r>
            <a:r>
              <a:rPr lang="en-US" dirty="0" smtClean="0"/>
              <a:t> </a:t>
            </a:r>
            <a:r>
              <a:rPr lang="en-US" dirty="0" err="1"/>
              <a:t>jėgos</a:t>
            </a:r>
            <a:r>
              <a:rPr lang="en-US" dirty="0"/>
              <a:t> </a:t>
            </a:r>
            <a:r>
              <a:rPr lang="en-US" dirty="0" err="1" smtClean="0"/>
              <a:t>panaudojimas</a:t>
            </a:r>
            <a:endParaRPr lang="en-US" dirty="0" smtClean="0"/>
          </a:p>
          <a:p>
            <a:r>
              <a:rPr lang="en-US" dirty="0" err="1" smtClean="0"/>
              <a:t>nuostolių</a:t>
            </a:r>
            <a:r>
              <a:rPr lang="en-US" dirty="0"/>
              <a:t>, </a:t>
            </a:r>
            <a:r>
              <a:rPr lang="en-US" dirty="0" err="1"/>
              <a:t>žalos</a:t>
            </a:r>
            <a:r>
              <a:rPr lang="en-US" dirty="0"/>
              <a:t> </a:t>
            </a:r>
            <a:r>
              <a:rPr lang="en-US" dirty="0" err="1" smtClean="0"/>
              <a:t>darymas</a:t>
            </a:r>
            <a:endParaRPr lang="en-US" dirty="0" smtClean="0"/>
          </a:p>
          <a:p>
            <a:r>
              <a:rPr lang="en-US" dirty="0" err="1" smtClean="0"/>
              <a:t>kenkimas</a:t>
            </a:r>
            <a:r>
              <a:rPr lang="en-US" dirty="0" smtClean="0"/>
              <a:t> </a:t>
            </a:r>
            <a:r>
              <a:rPr lang="en-US" dirty="0" err="1"/>
              <a:t>kitam</a:t>
            </a:r>
            <a:r>
              <a:rPr lang="en-US" dirty="0"/>
              <a:t> </a:t>
            </a:r>
            <a:r>
              <a:rPr lang="en-US" dirty="0" err="1"/>
              <a:t>žmogui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tam </a:t>
            </a:r>
            <a:r>
              <a:rPr lang="en-US" dirty="0" err="1"/>
              <a:t>tikram</a:t>
            </a:r>
            <a:r>
              <a:rPr lang="en-US" dirty="0"/>
              <a:t> </a:t>
            </a:r>
            <a:r>
              <a:rPr lang="en-US" dirty="0" err="1"/>
              <a:t>objektui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Kartais</a:t>
            </a:r>
            <a:r>
              <a:rPr lang="en-US" dirty="0" smtClean="0"/>
              <a:t> </a:t>
            </a:r>
            <a:r>
              <a:rPr lang="en-US" dirty="0" err="1"/>
              <a:t>agresyvus</a:t>
            </a:r>
            <a:r>
              <a:rPr lang="en-US" dirty="0"/>
              <a:t> </a:t>
            </a:r>
            <a:r>
              <a:rPr lang="en-US" dirty="0" err="1"/>
              <a:t>elgesys</a:t>
            </a:r>
            <a:r>
              <a:rPr lang="en-US" dirty="0"/>
              <a:t> </a:t>
            </a:r>
            <a:r>
              <a:rPr lang="en-US" dirty="0" err="1"/>
              <a:t>neturi</a:t>
            </a:r>
            <a:r>
              <a:rPr lang="en-US" dirty="0"/>
              <a:t> </a:t>
            </a:r>
            <a:r>
              <a:rPr lang="en-US" dirty="0" err="1"/>
              <a:t>motyvacijos</a:t>
            </a:r>
            <a:r>
              <a:rPr lang="en-US" dirty="0"/>
              <a:t>, </a:t>
            </a:r>
            <a:r>
              <a:rPr lang="en-US" dirty="0" err="1"/>
              <a:t>konkretaus</a:t>
            </a:r>
            <a:r>
              <a:rPr lang="en-US" dirty="0"/>
              <a:t> </a:t>
            </a:r>
            <a:r>
              <a:rPr lang="en-US" dirty="0" err="1"/>
              <a:t>pagrindo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vedamas</a:t>
            </a:r>
            <a:r>
              <a:rPr lang="en-US" dirty="0"/>
              <a:t> </a:t>
            </a:r>
            <a:r>
              <a:rPr lang="en-US" dirty="0" err="1"/>
              <a:t>neaiškių</a:t>
            </a:r>
            <a:r>
              <a:rPr lang="en-US" dirty="0"/>
              <a:t> </a:t>
            </a:r>
            <a:r>
              <a:rPr lang="en-US" dirty="0" err="1"/>
              <a:t>žmogaus</a:t>
            </a:r>
            <a:r>
              <a:rPr lang="en-US" dirty="0"/>
              <a:t> </a:t>
            </a:r>
            <a:r>
              <a:rPr lang="en-US" dirty="0" err="1"/>
              <a:t>vidinių</a:t>
            </a:r>
            <a:r>
              <a:rPr lang="en-US" dirty="0"/>
              <a:t> </a:t>
            </a:r>
            <a:r>
              <a:rPr lang="en-US" dirty="0" err="1"/>
              <a:t>nuostatų</a:t>
            </a:r>
            <a:r>
              <a:rPr lang="en-US" dirty="0"/>
              <a:t>, </a:t>
            </a:r>
            <a:r>
              <a:rPr lang="en-US" dirty="0" err="1" smtClean="0"/>
              <a:t>polinkių</a:t>
            </a:r>
            <a:r>
              <a:rPr lang="lt-LT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49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/>
              <a:t>K</a:t>
            </a:r>
            <a:r>
              <a:rPr lang="en-US" b="1" dirty="0" err="1" smtClean="0"/>
              <a:t>odėl</a:t>
            </a:r>
            <a:r>
              <a:rPr lang="en-US" b="1" dirty="0" smtClean="0"/>
              <a:t> </a:t>
            </a:r>
            <a:r>
              <a:rPr lang="en-US" b="1" dirty="0" err="1"/>
              <a:t>vaikui</a:t>
            </a:r>
            <a:r>
              <a:rPr lang="en-US" b="1" dirty="0"/>
              <a:t> </a:t>
            </a:r>
            <a:r>
              <a:rPr lang="en-US" b="1" dirty="0" err="1"/>
              <a:t>būdingas</a:t>
            </a:r>
            <a:r>
              <a:rPr lang="en-US" b="1" dirty="0"/>
              <a:t> </a:t>
            </a:r>
            <a:r>
              <a:rPr lang="en-US" b="1" dirty="0" err="1"/>
              <a:t>agresyvus</a:t>
            </a:r>
            <a:r>
              <a:rPr lang="en-US" b="1" dirty="0"/>
              <a:t> </a:t>
            </a:r>
            <a:r>
              <a:rPr lang="en-US" b="1" dirty="0" err="1" smtClean="0"/>
              <a:t>elgesys</a:t>
            </a:r>
            <a:r>
              <a:rPr lang="lt-LT" b="1" dirty="0" smtClean="0"/>
              <a:t>? K</a:t>
            </a:r>
            <a:r>
              <a:rPr lang="en-US" b="1" dirty="0" smtClean="0"/>
              <a:t>as </a:t>
            </a:r>
            <a:r>
              <a:rPr lang="en-US" b="1" dirty="0" err="1"/>
              <a:t>lemia</a:t>
            </a:r>
            <a:r>
              <a:rPr lang="en-US" b="1" dirty="0"/>
              <a:t> </a:t>
            </a:r>
            <a:r>
              <a:rPr lang="en-US" b="1" dirty="0" err="1"/>
              <a:t>paauglio</a:t>
            </a:r>
            <a:r>
              <a:rPr lang="en-US" b="1" dirty="0"/>
              <a:t> </a:t>
            </a:r>
            <a:r>
              <a:rPr lang="en-US" b="1" dirty="0" err="1"/>
              <a:t>negatyvią</a:t>
            </a:r>
            <a:r>
              <a:rPr lang="en-US" b="1" dirty="0"/>
              <a:t> </a:t>
            </a:r>
            <a:r>
              <a:rPr lang="en-US" b="1" dirty="0" err="1"/>
              <a:t>elgseną</a:t>
            </a:r>
            <a:r>
              <a:rPr lang="en-US" b="1" dirty="0"/>
              <a:t>, </a:t>
            </a:r>
            <a:r>
              <a:rPr lang="en-US" b="1" dirty="0" err="1"/>
              <a:t>nukrypimą</a:t>
            </a:r>
            <a:r>
              <a:rPr lang="en-US" b="1" dirty="0"/>
              <a:t> </a:t>
            </a:r>
            <a:r>
              <a:rPr lang="en-US" b="1" dirty="0" err="1"/>
              <a:t>nuo</a:t>
            </a:r>
            <a:r>
              <a:rPr lang="en-US" b="1" dirty="0"/>
              <a:t> </a:t>
            </a:r>
            <a:r>
              <a:rPr lang="en-US" b="1" dirty="0" err="1"/>
              <a:t>visuotinai</a:t>
            </a:r>
            <a:r>
              <a:rPr lang="en-US" b="1" dirty="0"/>
              <a:t> </a:t>
            </a:r>
            <a:r>
              <a:rPr lang="en-US" b="1" dirty="0" err="1"/>
              <a:t>priimtinų</a:t>
            </a:r>
            <a:r>
              <a:rPr lang="en-US" b="1" dirty="0"/>
              <a:t> </a:t>
            </a:r>
            <a:r>
              <a:rPr lang="en-US" b="1" dirty="0" err="1" smtClean="0"/>
              <a:t>normų</a:t>
            </a:r>
            <a:r>
              <a:rPr lang="en-US" b="1" dirty="0" smtClean="0"/>
              <a:t>?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Viena</a:t>
            </a:r>
            <a:r>
              <a:rPr lang="en-US" dirty="0"/>
              <a:t> </a:t>
            </a:r>
            <a:r>
              <a:rPr lang="en-US" dirty="0" err="1"/>
              <a:t>aišku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dažniausiai</a:t>
            </a:r>
            <a:r>
              <a:rPr lang="en-US" dirty="0"/>
              <a:t> </a:t>
            </a:r>
            <a:r>
              <a:rPr lang="en-US" dirty="0" err="1"/>
              <a:t>tokiam</a:t>
            </a:r>
            <a:r>
              <a:rPr lang="en-US" dirty="0"/>
              <a:t> </a:t>
            </a:r>
            <a:r>
              <a:rPr lang="en-US" dirty="0" err="1"/>
              <a:t>elgesiui</a:t>
            </a:r>
            <a:r>
              <a:rPr lang="en-US" dirty="0"/>
              <a:t> </a:t>
            </a:r>
            <a:r>
              <a:rPr lang="en-US" dirty="0" err="1"/>
              <a:t>įtakos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visas </a:t>
            </a:r>
            <a:r>
              <a:rPr lang="en-US" dirty="0" err="1"/>
              <a:t>kompleksas</a:t>
            </a:r>
            <a:r>
              <a:rPr lang="en-US" dirty="0"/>
              <a:t> </a:t>
            </a:r>
            <a:r>
              <a:rPr lang="en-US" dirty="0" err="1" smtClean="0"/>
              <a:t>veiksnių</a:t>
            </a:r>
            <a:r>
              <a:rPr lang="lt-LT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174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rizikos</a:t>
            </a:r>
            <a:r>
              <a:rPr lang="en-US" dirty="0" smtClean="0"/>
              <a:t> </a:t>
            </a:r>
            <a:r>
              <a:rPr lang="en-US" dirty="0" err="1" smtClean="0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Dabartiniai</a:t>
            </a:r>
            <a:r>
              <a:rPr lang="en-US" dirty="0"/>
              <a:t> </a:t>
            </a:r>
            <a:r>
              <a:rPr lang="en-US" dirty="0" err="1"/>
              <a:t>moksliniai</a:t>
            </a:r>
            <a:r>
              <a:rPr lang="en-US" dirty="0"/>
              <a:t> </a:t>
            </a:r>
            <a:r>
              <a:rPr lang="en-US" dirty="0" err="1"/>
              <a:t>tyrimai</a:t>
            </a:r>
            <a:r>
              <a:rPr lang="en-US" dirty="0"/>
              <a:t> </a:t>
            </a:r>
            <a:r>
              <a:rPr lang="en-US" dirty="0" err="1"/>
              <a:t>atskleidžia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paveldimumas</a:t>
            </a:r>
            <a:r>
              <a:rPr lang="en-US" dirty="0"/>
              <a:t> </a:t>
            </a:r>
            <a:r>
              <a:rPr lang="en-US" dirty="0" err="1"/>
              <a:t>iš</a:t>
            </a:r>
            <a:r>
              <a:rPr lang="en-US" dirty="0"/>
              <a:t> </a:t>
            </a:r>
            <a:r>
              <a:rPr lang="en-US" dirty="0" err="1"/>
              <a:t>tiesų</a:t>
            </a:r>
            <a:r>
              <a:rPr lang="en-US" dirty="0"/>
              <a:t> </a:t>
            </a:r>
            <a:r>
              <a:rPr lang="en-US" dirty="0" err="1"/>
              <a:t>gali</a:t>
            </a:r>
            <a:r>
              <a:rPr lang="en-US" dirty="0"/>
              <a:t> </a:t>
            </a:r>
            <a:r>
              <a:rPr lang="en-US" dirty="0" err="1"/>
              <a:t>turėti</a:t>
            </a:r>
            <a:r>
              <a:rPr lang="en-US" dirty="0"/>
              <a:t> </a:t>
            </a:r>
            <a:r>
              <a:rPr lang="en-US" dirty="0" err="1"/>
              <a:t>įtakos</a:t>
            </a:r>
            <a:r>
              <a:rPr lang="en-US" dirty="0"/>
              <a:t> </a:t>
            </a:r>
            <a:r>
              <a:rPr lang="en-US" dirty="0" err="1"/>
              <a:t>prigimtiniam</a:t>
            </a:r>
            <a:r>
              <a:rPr lang="en-US" dirty="0"/>
              <a:t> </a:t>
            </a:r>
            <a:r>
              <a:rPr lang="en-US" dirty="0" err="1"/>
              <a:t>polinkiui</a:t>
            </a:r>
            <a:r>
              <a:rPr lang="en-US" dirty="0"/>
              <a:t> į </a:t>
            </a:r>
            <a:r>
              <a:rPr lang="en-US" dirty="0" err="1"/>
              <a:t>agresyvumą</a:t>
            </a:r>
            <a:r>
              <a:rPr lang="en-US" dirty="0"/>
              <a:t>.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rodo</a:t>
            </a:r>
            <a:r>
              <a:rPr lang="en-US" dirty="0"/>
              <a:t> </a:t>
            </a:r>
            <a:r>
              <a:rPr lang="en-US" dirty="0" err="1"/>
              <a:t>anglų</a:t>
            </a:r>
            <a:r>
              <a:rPr lang="en-US" dirty="0"/>
              <a:t> </a:t>
            </a:r>
            <a:r>
              <a:rPr lang="en-US" dirty="0" err="1"/>
              <a:t>mokslininkų</a:t>
            </a:r>
            <a:r>
              <a:rPr lang="en-US" dirty="0"/>
              <a:t> </a:t>
            </a:r>
            <a:r>
              <a:rPr lang="en-US" dirty="0" err="1"/>
              <a:t>tyrimai</a:t>
            </a:r>
            <a:r>
              <a:rPr lang="en-US" dirty="0"/>
              <a:t>, </a:t>
            </a:r>
            <a:r>
              <a:rPr lang="en-US" dirty="0" err="1"/>
              <a:t>apie</a:t>
            </a:r>
            <a:r>
              <a:rPr lang="en-US" dirty="0"/>
              <a:t> </a:t>
            </a:r>
            <a:r>
              <a:rPr lang="en-US" dirty="0" smtClean="0"/>
              <a:t>40</a:t>
            </a:r>
            <a:r>
              <a:rPr lang="lt-LT" dirty="0"/>
              <a:t>%</a:t>
            </a:r>
            <a:r>
              <a:rPr lang="en-US" dirty="0" smtClean="0"/>
              <a:t>. </a:t>
            </a:r>
            <a:r>
              <a:rPr lang="en-US" dirty="0" err="1"/>
              <a:t>tų</a:t>
            </a:r>
            <a:r>
              <a:rPr lang="en-US" dirty="0"/>
              <a:t>, </a:t>
            </a:r>
            <a:r>
              <a:rPr lang="en-US" dirty="0" err="1"/>
              <a:t>kurių</a:t>
            </a:r>
            <a:r>
              <a:rPr lang="en-US" dirty="0"/>
              <a:t> </a:t>
            </a:r>
            <a:r>
              <a:rPr lang="en-US" dirty="0" err="1"/>
              <a:t>tėvų</a:t>
            </a:r>
            <a:r>
              <a:rPr lang="en-US" dirty="0"/>
              <a:t> </a:t>
            </a:r>
            <a:r>
              <a:rPr lang="en-US" dirty="0" err="1"/>
              <a:t>praeitis</a:t>
            </a:r>
            <a:r>
              <a:rPr lang="en-US" dirty="0"/>
              <a:t> </a:t>
            </a:r>
            <a:r>
              <a:rPr lang="en-US" dirty="0" err="1"/>
              <a:t>siejama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kriminaliniais</a:t>
            </a:r>
            <a:r>
              <a:rPr lang="en-US" dirty="0"/>
              <a:t> </a:t>
            </a:r>
            <a:r>
              <a:rPr lang="en-US" dirty="0" err="1"/>
              <a:t>nusikaltimais</a:t>
            </a:r>
            <a:r>
              <a:rPr lang="en-US" dirty="0"/>
              <a:t>,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patys</a:t>
            </a:r>
            <a:r>
              <a:rPr lang="en-US" dirty="0"/>
              <a:t> </a:t>
            </a:r>
            <a:r>
              <a:rPr lang="en-US" dirty="0" err="1"/>
              <a:t>buvo</a:t>
            </a:r>
            <a:r>
              <a:rPr lang="en-US" dirty="0"/>
              <a:t> </a:t>
            </a:r>
            <a:r>
              <a:rPr lang="en-US" dirty="0" err="1"/>
              <a:t>teisiami</a:t>
            </a:r>
            <a:r>
              <a:rPr lang="en-US" dirty="0"/>
              <a:t>,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smtClean="0"/>
              <a:t>13</a:t>
            </a:r>
            <a:r>
              <a:rPr lang="lt-LT" dirty="0"/>
              <a:t>%</a:t>
            </a:r>
            <a:r>
              <a:rPr lang="en-US" dirty="0" smtClean="0"/>
              <a:t>. </a:t>
            </a:r>
            <a:r>
              <a:rPr lang="en-US" dirty="0" err="1"/>
              <a:t>teisiamųjų</a:t>
            </a:r>
            <a:r>
              <a:rPr lang="en-US" dirty="0"/>
              <a:t> </a:t>
            </a:r>
            <a:r>
              <a:rPr lang="en-US" dirty="0" err="1"/>
              <a:t>tėvai</a:t>
            </a:r>
            <a:r>
              <a:rPr lang="en-US" dirty="0"/>
              <a:t> </a:t>
            </a:r>
            <a:r>
              <a:rPr lang="en-US" dirty="0" err="1"/>
              <a:t>nebuvo</a:t>
            </a:r>
            <a:r>
              <a:rPr lang="en-US" dirty="0"/>
              <a:t> </a:t>
            </a:r>
            <a:r>
              <a:rPr lang="en-US" dirty="0" err="1" smtClean="0"/>
              <a:t>nusikaltėliai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8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Psichopatologiniai</a:t>
            </a:r>
            <a:r>
              <a:rPr lang="en-US" dirty="0" smtClean="0"/>
              <a:t> </a:t>
            </a:r>
            <a:r>
              <a:rPr lang="en-US" dirty="0" err="1" smtClean="0"/>
              <a:t>požymiai</a:t>
            </a:r>
            <a:r>
              <a:rPr lang="en-US" dirty="0" smtClean="0"/>
              <a:t> – </a:t>
            </a:r>
            <a:r>
              <a:rPr lang="en-US" dirty="0" err="1" smtClean="0"/>
              <a:t>nustatyta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bet </a:t>
            </a:r>
            <a:r>
              <a:rPr lang="en-US" dirty="0" err="1"/>
              <a:t>kokio</a:t>
            </a:r>
            <a:r>
              <a:rPr lang="en-US" dirty="0"/>
              <a:t> </a:t>
            </a:r>
            <a:r>
              <a:rPr lang="en-US" dirty="0" err="1"/>
              <a:t>psichikos</a:t>
            </a:r>
            <a:r>
              <a:rPr lang="en-US" dirty="0"/>
              <a:t> </a:t>
            </a:r>
            <a:r>
              <a:rPr lang="en-US" dirty="0" err="1"/>
              <a:t>sutrikimo</a:t>
            </a:r>
            <a:r>
              <a:rPr lang="en-US" dirty="0"/>
              <a:t> </a:t>
            </a:r>
            <a:r>
              <a:rPr lang="en-US" dirty="0" err="1"/>
              <a:t>buvimas</a:t>
            </a:r>
            <a:r>
              <a:rPr lang="en-US" dirty="0"/>
              <a:t> </a:t>
            </a:r>
            <a:r>
              <a:rPr lang="en-US" dirty="0" err="1"/>
              <a:t>didina</a:t>
            </a:r>
            <a:r>
              <a:rPr lang="en-US" dirty="0"/>
              <a:t> </a:t>
            </a:r>
            <a:r>
              <a:rPr lang="en-US" dirty="0" err="1"/>
              <a:t>tikimybę</a:t>
            </a:r>
            <a:r>
              <a:rPr lang="en-US" dirty="0"/>
              <a:t>, jog 17–18 </a:t>
            </a:r>
            <a:r>
              <a:rPr lang="en-US" dirty="0" err="1"/>
              <a:t>metų</a:t>
            </a:r>
            <a:r>
              <a:rPr lang="en-US" dirty="0"/>
              <a:t> </a:t>
            </a:r>
            <a:r>
              <a:rPr lang="en-US" dirty="0" err="1"/>
              <a:t>paaugliai</a:t>
            </a:r>
            <a:r>
              <a:rPr lang="en-US" dirty="0"/>
              <a:t> </a:t>
            </a:r>
            <a:r>
              <a:rPr lang="en-US" dirty="0" err="1" smtClean="0"/>
              <a:t>smurtaus</a:t>
            </a:r>
            <a:r>
              <a:rPr lang="en-US" dirty="0" smtClean="0"/>
              <a:t> </a:t>
            </a:r>
            <a:r>
              <a:rPr lang="en-US" dirty="0" err="1" smtClean="0"/>
              <a:t>dažniau</a:t>
            </a:r>
            <a:r>
              <a:rPr lang="en-US" dirty="0" smtClean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 smtClean="0"/>
              <a:t>bendraamžiai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Dėmesio</a:t>
            </a:r>
            <a:r>
              <a:rPr lang="en-US" dirty="0" smtClean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hiperaktyvumo</a:t>
            </a:r>
            <a:r>
              <a:rPr lang="en-US" dirty="0"/>
              <a:t> </a:t>
            </a:r>
            <a:r>
              <a:rPr lang="en-US" dirty="0" err="1"/>
              <a:t>sutrikimas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pripažįstamas</a:t>
            </a:r>
            <a:r>
              <a:rPr lang="en-US" dirty="0"/>
              <a:t> </a:t>
            </a:r>
            <a:r>
              <a:rPr lang="en-US" dirty="0" err="1"/>
              <a:t>kaip</a:t>
            </a:r>
            <a:r>
              <a:rPr lang="en-US" dirty="0"/>
              <a:t> </a:t>
            </a:r>
            <a:r>
              <a:rPr lang="en-US" dirty="0" err="1"/>
              <a:t>dažnas</a:t>
            </a:r>
            <a:r>
              <a:rPr lang="en-US" dirty="0"/>
              <a:t>,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agresyviu</a:t>
            </a:r>
            <a:r>
              <a:rPr lang="en-US" dirty="0"/>
              <a:t> </a:t>
            </a:r>
            <a:r>
              <a:rPr lang="en-US" dirty="0" err="1"/>
              <a:t>elgesiu</a:t>
            </a:r>
            <a:r>
              <a:rPr lang="en-US" dirty="0"/>
              <a:t> </a:t>
            </a:r>
            <a:r>
              <a:rPr lang="en-US" dirty="0" err="1"/>
              <a:t>esantis</a:t>
            </a:r>
            <a:r>
              <a:rPr lang="en-US" dirty="0"/>
              <a:t> </a:t>
            </a:r>
            <a:r>
              <a:rPr lang="en-US" dirty="0" err="1" smtClean="0"/>
              <a:t>sutrikimas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Tyrimais</a:t>
            </a:r>
            <a:r>
              <a:rPr lang="en-US" dirty="0" smtClean="0"/>
              <a:t> </a:t>
            </a:r>
            <a:r>
              <a:rPr lang="en-US" dirty="0" err="1"/>
              <a:t>įrodyta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emocinė</a:t>
            </a:r>
            <a:r>
              <a:rPr lang="en-US" dirty="0"/>
              <a:t> </a:t>
            </a:r>
            <a:r>
              <a:rPr lang="en-US" dirty="0" err="1"/>
              <a:t>būsena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nuotaikos</a:t>
            </a:r>
            <a:r>
              <a:rPr lang="en-US" dirty="0"/>
              <a:t> </a:t>
            </a:r>
            <a:r>
              <a:rPr lang="en-US" dirty="0" err="1"/>
              <a:t>sutrikimai</a:t>
            </a:r>
            <a:r>
              <a:rPr lang="en-US" dirty="0"/>
              <a:t> </a:t>
            </a:r>
            <a:r>
              <a:rPr lang="en-US" dirty="0" err="1"/>
              <a:t>susiję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agresyviu</a:t>
            </a:r>
            <a:r>
              <a:rPr lang="en-US" dirty="0"/>
              <a:t> </a:t>
            </a:r>
            <a:r>
              <a:rPr lang="en-US" dirty="0" err="1" smtClean="0"/>
              <a:t>elgesiu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50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/>
              <a:t>rizikos</a:t>
            </a:r>
            <a:r>
              <a:rPr lang="en-US" dirty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</a:t>
            </a:r>
            <a:r>
              <a:rPr lang="en-US" dirty="0" err="1" smtClean="0"/>
              <a:t>auni</a:t>
            </a:r>
            <a:r>
              <a:rPr lang="en-US" dirty="0" smtClean="0"/>
              <a:t> </a:t>
            </a:r>
            <a:r>
              <a:rPr lang="en-US" dirty="0" err="1"/>
              <a:t>žmonės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kraštutiniu</a:t>
            </a:r>
            <a:r>
              <a:rPr lang="en-US" dirty="0"/>
              <a:t> (</a:t>
            </a:r>
            <a:r>
              <a:rPr lang="en-US" dirty="0" err="1"/>
              <a:t>labai</a:t>
            </a:r>
            <a:r>
              <a:rPr lang="en-US" dirty="0"/>
              <a:t> </a:t>
            </a:r>
            <a:r>
              <a:rPr lang="en-US" dirty="0" err="1"/>
              <a:t>aukštu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labai</a:t>
            </a:r>
            <a:r>
              <a:rPr lang="en-US" dirty="0"/>
              <a:t> </a:t>
            </a:r>
            <a:r>
              <a:rPr lang="en-US" dirty="0" err="1"/>
              <a:t>žemu</a:t>
            </a:r>
            <a:r>
              <a:rPr lang="en-US" dirty="0"/>
              <a:t>) </a:t>
            </a:r>
            <a:r>
              <a:rPr lang="en-US" dirty="0" err="1"/>
              <a:t>savęs</a:t>
            </a:r>
            <a:r>
              <a:rPr lang="en-US" dirty="0"/>
              <a:t> </a:t>
            </a:r>
            <a:r>
              <a:rPr lang="en-US" dirty="0" err="1"/>
              <a:t>vertinimu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labiau</a:t>
            </a:r>
            <a:r>
              <a:rPr lang="en-US" dirty="0"/>
              <a:t> </a:t>
            </a:r>
            <a:r>
              <a:rPr lang="en-US" dirty="0" err="1"/>
              <a:t>linkę</a:t>
            </a:r>
            <a:r>
              <a:rPr lang="en-US" dirty="0"/>
              <a:t> į </a:t>
            </a:r>
            <a:r>
              <a:rPr lang="en-US" dirty="0" err="1"/>
              <a:t>fizinę</a:t>
            </a:r>
            <a:r>
              <a:rPr lang="en-US" dirty="0"/>
              <a:t> </a:t>
            </a:r>
            <a:r>
              <a:rPr lang="en-US" dirty="0" err="1"/>
              <a:t>agresiją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tie, </a:t>
            </a:r>
            <a:r>
              <a:rPr lang="en-US" dirty="0" err="1"/>
              <a:t>kurių</a:t>
            </a:r>
            <a:r>
              <a:rPr lang="en-US" dirty="0"/>
              <a:t> </a:t>
            </a:r>
            <a:r>
              <a:rPr lang="en-US" dirty="0" err="1"/>
              <a:t>savęs</a:t>
            </a:r>
            <a:r>
              <a:rPr lang="en-US" dirty="0"/>
              <a:t> </a:t>
            </a:r>
            <a:r>
              <a:rPr lang="en-US" dirty="0" err="1"/>
              <a:t>vertinimas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 smtClean="0"/>
              <a:t>vidutinis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76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rizikos</a:t>
            </a:r>
            <a:r>
              <a:rPr lang="en-US" dirty="0" smtClean="0"/>
              <a:t> </a:t>
            </a:r>
            <a:r>
              <a:rPr lang="en-US" dirty="0" err="1"/>
              <a:t>veiksnys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Šeima</a:t>
            </a:r>
            <a:r>
              <a:rPr lang="en-US" dirty="0"/>
              <a:t>  – </a:t>
            </a:r>
            <a:r>
              <a:rPr lang="en-US" dirty="0" err="1"/>
              <a:t>svarbiausias</a:t>
            </a:r>
            <a:r>
              <a:rPr lang="en-US" dirty="0"/>
              <a:t> </a:t>
            </a:r>
            <a:r>
              <a:rPr lang="en-US" dirty="0" err="1"/>
              <a:t>veiksnys</a:t>
            </a:r>
            <a:r>
              <a:rPr lang="en-US" dirty="0"/>
              <a:t>, </a:t>
            </a:r>
            <a:r>
              <a:rPr lang="en-US" dirty="0" err="1"/>
              <a:t>nulemiantis</a:t>
            </a:r>
            <a:r>
              <a:rPr lang="en-US" dirty="0"/>
              <a:t> </a:t>
            </a:r>
            <a:r>
              <a:rPr lang="en-US" dirty="0" err="1"/>
              <a:t>vaiko</a:t>
            </a:r>
            <a:r>
              <a:rPr lang="en-US" dirty="0"/>
              <a:t> </a:t>
            </a:r>
            <a:r>
              <a:rPr lang="en-US" dirty="0" err="1"/>
              <a:t>asmenybės</a:t>
            </a:r>
            <a:r>
              <a:rPr lang="en-US" dirty="0"/>
              <a:t> </a:t>
            </a:r>
            <a:r>
              <a:rPr lang="en-US" dirty="0" err="1"/>
              <a:t>tapsmą</a:t>
            </a:r>
            <a:r>
              <a:rPr lang="en-US" dirty="0"/>
              <a:t>. </a:t>
            </a:r>
          </a:p>
          <a:p>
            <a:r>
              <a:rPr lang="en-US" dirty="0" err="1"/>
              <a:t>Šeimos</a:t>
            </a:r>
            <a:r>
              <a:rPr lang="en-US" dirty="0"/>
              <a:t> </a:t>
            </a:r>
            <a:r>
              <a:rPr lang="en-US" dirty="0" err="1"/>
              <a:t>ryšiai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tėvų</a:t>
            </a:r>
            <a:r>
              <a:rPr lang="en-US" dirty="0"/>
              <a:t> </a:t>
            </a:r>
            <a:r>
              <a:rPr lang="en-US" dirty="0" err="1"/>
              <a:t>santykiai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vaiku</a:t>
            </a:r>
            <a:r>
              <a:rPr lang="en-US" dirty="0"/>
              <a:t> </a:t>
            </a:r>
            <a:r>
              <a:rPr lang="en-US" dirty="0" err="1"/>
              <a:t>šiam</a:t>
            </a:r>
            <a:r>
              <a:rPr lang="en-US" dirty="0"/>
              <a:t> </a:t>
            </a:r>
            <a:r>
              <a:rPr lang="en-US" dirty="0" err="1"/>
              <a:t>yra</a:t>
            </a:r>
            <a:r>
              <a:rPr lang="en-US" dirty="0"/>
              <a:t> </a:t>
            </a:r>
            <a:r>
              <a:rPr lang="en-US" dirty="0" err="1"/>
              <a:t>pirmasis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daugiausiai</a:t>
            </a:r>
            <a:r>
              <a:rPr lang="en-US" dirty="0"/>
              <a:t> </a:t>
            </a:r>
            <a:r>
              <a:rPr lang="en-US" dirty="0" err="1"/>
              <a:t>įtakos</a:t>
            </a:r>
            <a:r>
              <a:rPr lang="en-US" dirty="0"/>
              <a:t> </a:t>
            </a:r>
            <a:r>
              <a:rPr lang="en-US" dirty="0" err="1"/>
              <a:t>turintis</a:t>
            </a:r>
            <a:r>
              <a:rPr lang="en-US" dirty="0"/>
              <a:t> </a:t>
            </a:r>
            <a:r>
              <a:rPr lang="en-US" dirty="0" err="1"/>
              <a:t>bendravimo</a:t>
            </a:r>
            <a:r>
              <a:rPr lang="en-US" dirty="0"/>
              <a:t> </a:t>
            </a:r>
            <a:r>
              <a:rPr lang="en-US" dirty="0" err="1"/>
              <a:t>modelis</a:t>
            </a:r>
            <a:r>
              <a:rPr lang="en-US" dirty="0"/>
              <a:t>. </a:t>
            </a:r>
          </a:p>
          <a:p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agresyvūs</a:t>
            </a:r>
            <a:r>
              <a:rPr lang="en-US" dirty="0"/>
              <a:t> </a:t>
            </a:r>
            <a:r>
              <a:rPr lang="en-US" dirty="0" err="1"/>
              <a:t>vaikai</a:t>
            </a:r>
            <a:r>
              <a:rPr lang="en-US" dirty="0"/>
              <a:t> </a:t>
            </a:r>
            <a:r>
              <a:rPr lang="en-US" dirty="0" err="1"/>
              <a:t>augo</a:t>
            </a:r>
            <a:r>
              <a:rPr lang="en-US" dirty="0"/>
              <a:t> </a:t>
            </a:r>
            <a:r>
              <a:rPr lang="en-US" dirty="0" err="1"/>
              <a:t>nepalankesnėmis</a:t>
            </a:r>
            <a:r>
              <a:rPr lang="en-US" dirty="0"/>
              <a:t> </a:t>
            </a:r>
            <a:r>
              <a:rPr lang="en-US" dirty="0" err="1"/>
              <a:t>sąlygomis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</a:t>
            </a:r>
            <a:r>
              <a:rPr lang="en-US" dirty="0" err="1"/>
              <a:t>jų</a:t>
            </a:r>
            <a:r>
              <a:rPr lang="en-US" dirty="0"/>
              <a:t> </a:t>
            </a:r>
            <a:r>
              <a:rPr lang="en-US" dirty="0" err="1"/>
              <a:t>bendraamžiai</a:t>
            </a:r>
            <a:r>
              <a:rPr lang="en-US" dirty="0"/>
              <a:t>, </a:t>
            </a:r>
            <a:r>
              <a:rPr lang="en-US" dirty="0" err="1"/>
              <a:t>rodo</a:t>
            </a:r>
            <a:r>
              <a:rPr lang="en-US" dirty="0"/>
              <a:t> </a:t>
            </a:r>
            <a:r>
              <a:rPr lang="en-US" dirty="0" err="1"/>
              <a:t>daugelio</a:t>
            </a:r>
            <a:r>
              <a:rPr lang="en-US" dirty="0"/>
              <a:t> </a:t>
            </a:r>
            <a:r>
              <a:rPr lang="en-US" dirty="0" err="1"/>
              <a:t>autorių</a:t>
            </a:r>
            <a:r>
              <a:rPr lang="en-US" dirty="0"/>
              <a:t> </a:t>
            </a:r>
            <a:r>
              <a:rPr lang="en-US" dirty="0" err="1" smtClean="0"/>
              <a:t>tyrimai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0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</a:t>
            </a:r>
            <a:r>
              <a:rPr lang="lt-LT" dirty="0" smtClean="0"/>
              <a:t>čiau apie šeimą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220" dirty="0" err="1"/>
              <a:t>A</a:t>
            </a:r>
            <a:r>
              <a:rPr lang="en-US" sz="2220" dirty="0" err="1" smtClean="0"/>
              <a:t>gresyvų</a:t>
            </a:r>
            <a:r>
              <a:rPr lang="en-US" sz="2220" dirty="0" smtClean="0"/>
              <a:t> </a:t>
            </a:r>
            <a:r>
              <a:rPr lang="en-US" sz="2220" dirty="0" err="1"/>
              <a:t>elgesį</a:t>
            </a:r>
            <a:r>
              <a:rPr lang="en-US" sz="2220" dirty="0"/>
              <a:t> </a:t>
            </a:r>
            <a:r>
              <a:rPr lang="en-US" sz="2220" dirty="0" err="1" smtClean="0"/>
              <a:t>paauglystėje</a:t>
            </a:r>
            <a:r>
              <a:rPr lang="lt-LT" sz="2220" dirty="0" smtClean="0"/>
              <a:t> prognozuoja šie, su šeima susiję, veiksniai: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/>
              <a:t>tėvų</a:t>
            </a:r>
            <a:r>
              <a:rPr lang="en-US" sz="2220" dirty="0"/>
              <a:t>, </a:t>
            </a:r>
            <a:r>
              <a:rPr lang="en-US" sz="2220" dirty="0" err="1"/>
              <a:t>ypač</a:t>
            </a:r>
            <a:r>
              <a:rPr lang="en-US" sz="2220" dirty="0"/>
              <a:t> </a:t>
            </a:r>
            <a:r>
              <a:rPr lang="en-US" sz="2220" dirty="0" err="1"/>
              <a:t>motinos</a:t>
            </a:r>
            <a:r>
              <a:rPr lang="en-US" sz="2220" dirty="0"/>
              <a:t>, </a:t>
            </a:r>
            <a:r>
              <a:rPr lang="en-US" sz="2220" dirty="0" err="1"/>
              <a:t>alkoholio</a:t>
            </a:r>
            <a:r>
              <a:rPr lang="en-US" sz="2220" dirty="0"/>
              <a:t> </a:t>
            </a:r>
            <a:r>
              <a:rPr lang="en-US" sz="2220" dirty="0" err="1"/>
              <a:t>ir</a:t>
            </a:r>
            <a:r>
              <a:rPr lang="en-US" sz="2220" dirty="0"/>
              <a:t> </a:t>
            </a:r>
            <a:r>
              <a:rPr lang="en-US" sz="2220" dirty="0" err="1"/>
              <a:t>narkotinių</a:t>
            </a:r>
            <a:r>
              <a:rPr lang="en-US" sz="2220" dirty="0"/>
              <a:t> </a:t>
            </a:r>
            <a:r>
              <a:rPr lang="en-US" sz="2220" dirty="0" err="1"/>
              <a:t>medžiagų</a:t>
            </a:r>
            <a:r>
              <a:rPr lang="en-US" sz="2220" dirty="0"/>
              <a:t> </a:t>
            </a:r>
            <a:r>
              <a:rPr lang="en-US" sz="2220" dirty="0" err="1" smtClean="0"/>
              <a:t>vartojim</a:t>
            </a:r>
            <a:r>
              <a:rPr lang="lt-LT" sz="2220" dirty="0" smtClean="0"/>
              <a:t>as;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nuolatiniai</a:t>
            </a:r>
            <a:r>
              <a:rPr lang="en-US" sz="2220" dirty="0" smtClean="0"/>
              <a:t> </a:t>
            </a:r>
            <a:r>
              <a:rPr lang="en-US" sz="2220" dirty="0" err="1"/>
              <a:t>tėvų</a:t>
            </a:r>
            <a:r>
              <a:rPr lang="en-US" sz="2220" dirty="0"/>
              <a:t> </a:t>
            </a:r>
            <a:r>
              <a:rPr lang="en-US" sz="2220" dirty="0" err="1"/>
              <a:t>tarpusavio</a:t>
            </a:r>
            <a:r>
              <a:rPr lang="en-US" sz="2220" dirty="0"/>
              <a:t> </a:t>
            </a:r>
            <a:r>
              <a:rPr lang="en-US" sz="2220" dirty="0" err="1" smtClean="0"/>
              <a:t>konfliktai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tėvų</a:t>
            </a:r>
            <a:r>
              <a:rPr lang="en-US" sz="2220" dirty="0" smtClean="0"/>
              <a:t> </a:t>
            </a:r>
            <a:r>
              <a:rPr lang="en-US" sz="2220" dirty="0" err="1" smtClean="0"/>
              <a:t>teigiamo</a:t>
            </a:r>
            <a:r>
              <a:rPr lang="lt-LT" sz="2220" dirty="0" smtClean="0"/>
              <a:t>s</a:t>
            </a:r>
            <a:r>
              <a:rPr lang="en-US" sz="2220" dirty="0" err="1" smtClean="0"/>
              <a:t>nuostato</a:t>
            </a:r>
            <a:r>
              <a:rPr lang="lt-LT" sz="2220" dirty="0" smtClean="0"/>
              <a:t>s</a:t>
            </a:r>
            <a:r>
              <a:rPr lang="en-US" sz="2220" dirty="0" smtClean="0"/>
              <a:t> </a:t>
            </a:r>
            <a:r>
              <a:rPr lang="en-US" sz="2220" dirty="0"/>
              <a:t>į </a:t>
            </a:r>
            <a:r>
              <a:rPr lang="en-US" sz="2220" dirty="0" err="1"/>
              <a:t>tabako</a:t>
            </a:r>
            <a:r>
              <a:rPr lang="en-US" sz="2220" dirty="0"/>
              <a:t> </a:t>
            </a:r>
            <a:r>
              <a:rPr lang="en-US" sz="2220" dirty="0" err="1" smtClean="0"/>
              <a:t>vartojimą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tėvų</a:t>
            </a:r>
            <a:r>
              <a:rPr lang="en-US" sz="2220" dirty="0" smtClean="0"/>
              <a:t> </a:t>
            </a:r>
            <a:r>
              <a:rPr lang="en-US" sz="2220" dirty="0" err="1" smtClean="0"/>
              <a:t>nusikalstamum</a:t>
            </a:r>
            <a:r>
              <a:rPr lang="lt-LT" sz="2220" dirty="0" smtClean="0"/>
              <a:t>as;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220" dirty="0"/>
              <a:t>t</a:t>
            </a:r>
            <a:r>
              <a:rPr lang="lt-LT" sz="2220" dirty="0" smtClean="0"/>
              <a:t>ėvų </a:t>
            </a:r>
            <a:r>
              <a:rPr lang="en-US" sz="2220" dirty="0" err="1" smtClean="0"/>
              <a:t>depresija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220" dirty="0"/>
              <a:t>n</a:t>
            </a:r>
            <a:r>
              <a:rPr lang="lt-LT" sz="2220" dirty="0" smtClean="0"/>
              <a:t>etinkami auklėjimo būdai – </a:t>
            </a:r>
            <a:r>
              <a:rPr lang="en-US" sz="2220" dirty="0" err="1" smtClean="0"/>
              <a:t>prisirišimo</a:t>
            </a:r>
            <a:r>
              <a:rPr lang="en-US" sz="2220" dirty="0" smtClean="0"/>
              <a:t> </a:t>
            </a:r>
            <a:r>
              <a:rPr lang="en-US" sz="2220" dirty="0" err="1"/>
              <a:t>prie</a:t>
            </a:r>
            <a:r>
              <a:rPr lang="en-US" sz="2220" dirty="0"/>
              <a:t> </a:t>
            </a:r>
            <a:r>
              <a:rPr lang="en-US" sz="2220" dirty="0" err="1"/>
              <a:t>tėvų</a:t>
            </a:r>
            <a:r>
              <a:rPr lang="en-US" sz="2220" dirty="0"/>
              <a:t> </a:t>
            </a:r>
            <a:r>
              <a:rPr lang="en-US" sz="2220" dirty="0" err="1"/>
              <a:t>ir</a:t>
            </a:r>
            <a:r>
              <a:rPr lang="en-US" sz="2220" dirty="0"/>
              <a:t> </a:t>
            </a:r>
            <a:r>
              <a:rPr lang="en-US" sz="2220" dirty="0" err="1"/>
              <a:t>vaikų</a:t>
            </a:r>
            <a:r>
              <a:rPr lang="en-US" sz="2220" dirty="0"/>
              <a:t> </a:t>
            </a:r>
            <a:r>
              <a:rPr lang="en-US" sz="2220" dirty="0" err="1" smtClean="0"/>
              <a:t>stoka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prasti</a:t>
            </a:r>
            <a:r>
              <a:rPr lang="en-US" sz="2220" dirty="0" smtClean="0"/>
              <a:t> </a:t>
            </a:r>
            <a:r>
              <a:rPr lang="en-US" sz="2220" dirty="0" err="1"/>
              <a:t>santykiai</a:t>
            </a:r>
            <a:r>
              <a:rPr lang="en-US" sz="2220" dirty="0"/>
              <a:t> </a:t>
            </a:r>
            <a:r>
              <a:rPr lang="en-US" sz="2220" dirty="0" err="1"/>
              <a:t>su</a:t>
            </a:r>
            <a:r>
              <a:rPr lang="en-US" sz="2220" dirty="0"/>
              <a:t> </a:t>
            </a:r>
            <a:r>
              <a:rPr lang="en-US" sz="2220" dirty="0" err="1" smtClean="0"/>
              <a:t>tėvais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tėvų</a:t>
            </a:r>
            <a:r>
              <a:rPr lang="en-US" sz="2220" dirty="0" smtClean="0"/>
              <a:t> </a:t>
            </a:r>
            <a:r>
              <a:rPr lang="en-US" sz="2220" dirty="0" err="1"/>
              <a:t>priežiūros</a:t>
            </a:r>
            <a:r>
              <a:rPr lang="en-US" sz="2220" dirty="0"/>
              <a:t> </a:t>
            </a:r>
            <a:r>
              <a:rPr lang="en-US" sz="2220" dirty="0" err="1"/>
              <a:t>ir</a:t>
            </a:r>
            <a:r>
              <a:rPr lang="en-US" sz="2220" dirty="0"/>
              <a:t> </a:t>
            </a:r>
            <a:r>
              <a:rPr lang="en-US" sz="2220" dirty="0" err="1"/>
              <a:t>paramos</a:t>
            </a:r>
            <a:r>
              <a:rPr lang="en-US" sz="2220" dirty="0"/>
              <a:t> </a:t>
            </a:r>
            <a:r>
              <a:rPr lang="en-US" sz="2220" dirty="0" err="1"/>
              <a:t>kasdieninėje</a:t>
            </a:r>
            <a:r>
              <a:rPr lang="en-US" sz="2220" dirty="0"/>
              <a:t> </a:t>
            </a:r>
            <a:r>
              <a:rPr lang="en-US" sz="2220" dirty="0" err="1"/>
              <a:t>veikloje</a:t>
            </a:r>
            <a:r>
              <a:rPr lang="en-US" sz="2220" dirty="0"/>
              <a:t> </a:t>
            </a:r>
            <a:r>
              <a:rPr lang="en-US" sz="2220" dirty="0" err="1"/>
              <a:t>stoka</a:t>
            </a:r>
            <a:r>
              <a:rPr lang="en-US" sz="2220" dirty="0"/>
              <a:t> </a:t>
            </a:r>
            <a:r>
              <a:rPr lang="en-US" sz="2220" dirty="0" err="1"/>
              <a:t>bei</a:t>
            </a:r>
            <a:r>
              <a:rPr lang="en-US" sz="2220" dirty="0"/>
              <a:t> </a:t>
            </a:r>
            <a:r>
              <a:rPr lang="en-US" sz="2220" dirty="0" err="1"/>
              <a:t>nesidomėjimas</a:t>
            </a:r>
            <a:r>
              <a:rPr lang="en-US" sz="2220" dirty="0"/>
              <a:t> </a:t>
            </a:r>
            <a:r>
              <a:rPr lang="en-US" sz="2220" dirty="0" err="1"/>
              <a:t>vaiko</a:t>
            </a:r>
            <a:r>
              <a:rPr lang="en-US" sz="2220" dirty="0"/>
              <a:t> </a:t>
            </a:r>
            <a:r>
              <a:rPr lang="en-US" sz="2220" dirty="0" err="1"/>
              <a:t>veikla</a:t>
            </a:r>
            <a:r>
              <a:rPr lang="en-US" sz="2220" dirty="0"/>
              <a:t> </a:t>
            </a:r>
            <a:r>
              <a:rPr lang="en-US" sz="2220" dirty="0" err="1" smtClean="0"/>
              <a:t>mokykloje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intensyvios</a:t>
            </a:r>
            <a:r>
              <a:rPr lang="en-US" sz="2220" dirty="0" smtClean="0"/>
              <a:t> </a:t>
            </a:r>
            <a:r>
              <a:rPr lang="en-US" sz="2220" dirty="0" err="1" smtClean="0"/>
              <a:t>bausmės</a:t>
            </a:r>
            <a:r>
              <a:rPr lang="lt-LT" sz="222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20" dirty="0" err="1" smtClean="0"/>
              <a:t>nepagarbus</a:t>
            </a:r>
            <a:r>
              <a:rPr lang="en-US" sz="2220" dirty="0" smtClean="0"/>
              <a:t> </a:t>
            </a:r>
            <a:r>
              <a:rPr lang="lt-LT" sz="2220" dirty="0" smtClean="0"/>
              <a:t>tėvų </a:t>
            </a:r>
            <a:r>
              <a:rPr lang="en-US" sz="2220" dirty="0" err="1" smtClean="0"/>
              <a:t>požiūris</a:t>
            </a:r>
            <a:r>
              <a:rPr lang="en-US" sz="2220" dirty="0" smtClean="0"/>
              <a:t> </a:t>
            </a:r>
            <a:r>
              <a:rPr lang="en-US" sz="2220" dirty="0"/>
              <a:t>į </a:t>
            </a:r>
            <a:r>
              <a:rPr lang="en-US" sz="2220" dirty="0" err="1"/>
              <a:t>mokyklos</a:t>
            </a:r>
            <a:r>
              <a:rPr lang="en-US" sz="2220" dirty="0"/>
              <a:t> </a:t>
            </a:r>
            <a:r>
              <a:rPr lang="en-US" sz="2220" dirty="0" err="1" smtClean="0"/>
              <a:t>administraciją</a:t>
            </a:r>
            <a:r>
              <a:rPr lang="lt-LT" sz="2220" dirty="0" smtClean="0"/>
              <a:t>.</a:t>
            </a:r>
            <a:endParaRPr lang="en-US" sz="2220" dirty="0"/>
          </a:p>
        </p:txBody>
      </p:sp>
    </p:spTree>
    <p:extLst>
      <p:ext uri="{BB962C8B-B14F-4D97-AF65-F5344CB8AC3E}">
        <p14:creationId xmlns:p14="http://schemas.microsoft.com/office/powerpoint/2010/main" val="747892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Urban Pop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TM01790491[[fn=Mylar]]</Template>
  <TotalTime>19</TotalTime>
  <Words>892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 Pop</vt:lpstr>
      <vt:lpstr>Agresyvaus elgesio rizikos veiksniai </vt:lpstr>
      <vt:lpstr>PowerPoint Presentation</vt:lpstr>
      <vt:lpstr>Agresiją dažniausiai lydi:</vt:lpstr>
      <vt:lpstr>PowerPoint Presentation</vt:lpstr>
      <vt:lpstr>1 rizikos veiksnys</vt:lpstr>
      <vt:lpstr>2 rizikos veiksnys</vt:lpstr>
      <vt:lpstr>3 rizikos veiksnys</vt:lpstr>
      <vt:lpstr>4 rizikos veiksnys</vt:lpstr>
      <vt:lpstr>Plačiau apie šeimą</vt:lpstr>
      <vt:lpstr>Verta žinoti, kad...</vt:lpstr>
      <vt:lpstr>Fizinių bausmių pasekmės</vt:lpstr>
      <vt:lpstr>5 rizikos veiksnys</vt:lpstr>
      <vt:lpstr>6 rizikos veiksnys</vt:lpstr>
      <vt:lpstr>7 rizikos veiksnys</vt:lpstr>
      <vt:lpstr>8 rizikos veiksnys</vt:lpstr>
      <vt:lpstr>Atminkite...</vt:lpstr>
      <vt:lpstr>Svarbu žinoti, kad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Agresyvaus elgesio rizikos veiksniai </dc:title>
  <dc:creator>Vartotojas</dc:creator>
  <cp:lastModifiedBy>Psichologas</cp:lastModifiedBy>
  <cp:revision>4</cp:revision>
  <dcterms:created xsi:type="dcterms:W3CDTF">2006-08-16T00:00:00Z</dcterms:created>
  <dcterms:modified xsi:type="dcterms:W3CDTF">2018-02-27T08:03:34Z</dcterms:modified>
</cp:coreProperties>
</file>