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</p:sldMasterIdLst>
  <p:sldIdLst>
    <p:sldId id="258" r:id="rId3"/>
    <p:sldId id="263" r:id="rId4"/>
    <p:sldId id="264" r:id="rId5"/>
    <p:sldId id="265" r:id="rId6"/>
  </p:sldIdLst>
  <p:sldSz cx="12192000" cy="6858000"/>
  <p:notesSz cx="6858000" cy="9144000"/>
  <p:defaultTextStyle>
    <a:defPPr>
      <a:defRPr lang="ru-RU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5" d="100"/>
          <a:sy n="65" d="100"/>
        </p:scale>
        <p:origin x="700" y="40"/>
      </p:cViewPr>
      <p:guideLst>
        <p:guide orient="horz" pos="2160"/>
        <p:guide pos="384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1.xml"/><Relationship Id="rId7" Type="http://schemas.openxmlformats.org/officeDocument/2006/relationships/presProps" Target="presProps.xml"/><Relationship Id="rId2" Type="http://schemas.openxmlformats.org/officeDocument/2006/relationships/slideMaster" Target="slideMasters/slideMaster2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5" Type="http://schemas.openxmlformats.org/officeDocument/2006/relationships/slide" Target="slides/slide3.xml"/><Relationship Id="rId10" Type="http://schemas.openxmlformats.org/officeDocument/2006/relationships/tableStyles" Target="tableStyles.xml"/><Relationship Id="rId4" Type="http://schemas.openxmlformats.org/officeDocument/2006/relationships/slide" Target="slides/slide2.xml"/><Relationship Id="rId9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1C83AE4-FC1E-4D97-BF5B-6D43ABC5A75C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3A3717F-A796-4823-907A-8B4DE213F500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98017603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251B72F-67F3-4655-9DBE-7E6BD1BEBC7A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E79AE42-9B74-45B5-A7C5-DAFA45115F28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333017113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D6C0D82-45C5-49AA-A50E-8DFF5C4762BA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9B4AA138-591F-4B09-BE95-86478882D0C1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254972786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  <a:prstGeom prst="rect">
            <a:avLst/>
          </a:prstGeo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3A8D2E2-0ADA-43E3-A86A-B1EA5BCC9E82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6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A711744-FF98-45D1-AED0-8CF1BF67B7F6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154943492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  <a:prstGeom prst="rect">
            <a:avLst/>
          </a:prstGeo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157B0F2-F8B7-4879-8B04-F28F6A3C593F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8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9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BED0E84-50B7-4FDD-9045-CF5A63DF6A4C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52473008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9A373E7-F649-40B5-9592-00F188C3EFD3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4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5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DBEBB04F-BFF4-4E78-99B4-C56F6B8BB9EB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419293285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963D49D-CB41-4135-8E16-2B5B7C9699F5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3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4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1709A94-51FC-4EBB-B4E7-37C0FA8878F0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97663238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E0926D7-9C27-41DA-A6B9-341C5F15228C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6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DE78CBE3-A0B9-4B8C-B60A-FF50A07BDE0D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51847565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ru-RU" noProof="0" smtClean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72CA4D5-08E0-46E4-9D17-7D0E0A770F9A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6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ACBF4E64-E9EF-403F-B538-26FD09A64E64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203601350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761A4A7-A673-4018-98D5-A6F33932EBAB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0E6FE2B-03F6-4379-B36A-A86E9D4C9035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1869394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A89E0B1-B7C8-4ADE-8D5C-50A0E05C920C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3C24DAD-7348-455F-A817-BC0635DBBF99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319794852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60C62AC-D518-4AC6-85B0-FB668ADD317C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AA8854E-DB7B-4A78-89EE-978AB06C50A9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2284594734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B1262D5-D550-4446-92E2-B54E2A3C41C0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0579D1E-1F7D-4D76-BD75-85E59AECC991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272863298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76EBA80-616A-4D0E-AE1A-BB10BDDC1F7C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EDAB886-946E-4727-B2A2-C180AD3E3C93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2872508315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DCACD2B-45FB-43AE-8211-7B6FF50B9C56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6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243FC41-2212-46F6-9806-DE5110585918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4096889710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B8754EC-6417-44C0-A682-A089FF2B1AEE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8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9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2A5704A-CEFB-4C24-BE15-01DD3398B2E0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2688262772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1A77F98-2F3A-40DF-B6DD-66D3F6DCD9A5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4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5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6FEE7B9-C020-4F44-8BE0-60011877211E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3030582806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3BE9BA4-68FC-4EA8-9CE9-9969BFD0B68E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3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4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13131FA3-26A3-40CC-80AD-099FB154336F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2965278915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1DF9435-0CC3-4AE7-9EC2-43C330CD8C2A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6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A779351F-6E9C-4B42-AE8E-9CA07AC68722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494220188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ru-RU" noProof="0" smtClean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3E020B3-40DF-4356-8141-5442EB0F4B62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6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92F2907D-7E3D-42B9-8F43-7BA1BD782A67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3355168870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02DA488-A52B-4BBE-8057-77F952B3A3CB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8C044FC-5438-47EB-B405-20D3FE609F42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3605517777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C6A7E99-349F-4263-A67B-9D8FE17370DD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803D9C7B-2DD0-4F50-8DE8-E08DFAF1B2E9}" type="slidenum">
              <a:rPr lang="ru-RU" altLang="lt-LT"/>
              <a:pPr/>
              <a:t>‹#›</a:t>
            </a:fld>
            <a:endParaRPr lang="ru-RU" altLang="lt-LT"/>
          </a:p>
        </p:txBody>
      </p:sp>
    </p:spTree>
    <p:extLst>
      <p:ext uri="{BB962C8B-B14F-4D97-AF65-F5344CB8AC3E}">
        <p14:creationId xmlns:p14="http://schemas.microsoft.com/office/powerpoint/2010/main" val="391884643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image" Target="../media/image2.jpeg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Рисунок 7" descr="3.jpg"/>
          <p:cNvPicPr>
            <a:picLocks noChangeAspect="1"/>
          </p:cNvPicPr>
          <p:nvPr userDrawn="1"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27" name="Заголовок 1"/>
          <p:cNvSpPr>
            <a:spLocks noGrp="1"/>
          </p:cNvSpPr>
          <p:nvPr>
            <p:ph type="title"/>
          </p:nvPr>
        </p:nvSpPr>
        <p:spPr bwMode="auto">
          <a:xfrm>
            <a:off x="609600" y="274638"/>
            <a:ext cx="6343651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ru-RU" altLang="lt-LT" smtClean="0"/>
              <a:t>Образец заголовка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7EADE876-F43D-4285-8A22-012C2CD406B1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panose="020F0502020204030204" pitchFamily="34" charset="0"/>
              </a:defRPr>
            </a:lvl1pPr>
          </a:lstStyle>
          <a:p>
            <a:fld id="{01D1C6ED-9F2C-4A8A-8907-6623EA32C2F9}" type="slidenum">
              <a:rPr lang="ru-RU" altLang="lt-LT"/>
              <a:pPr/>
              <a:t>‹#›</a:t>
            </a:fld>
            <a:endParaRPr lang="ru-RU" altLang="lt-LT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Рисунок 7" descr="4.jpg"/>
          <p:cNvPicPr>
            <a:picLocks noChangeAspect="1"/>
          </p:cNvPicPr>
          <p:nvPr userDrawn="1"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51" name="Заголовок 1"/>
          <p:cNvSpPr>
            <a:spLocks noGrp="1"/>
          </p:cNvSpPr>
          <p:nvPr>
            <p:ph type="title"/>
          </p:nvPr>
        </p:nvSpPr>
        <p:spPr bwMode="auto">
          <a:xfrm>
            <a:off x="609600" y="274638"/>
            <a:ext cx="109728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ru-RU" altLang="lt-LT" smtClean="0"/>
              <a:t>Образец заголовка</a:t>
            </a:r>
          </a:p>
        </p:txBody>
      </p:sp>
      <p:sp>
        <p:nvSpPr>
          <p:cNvPr id="2052" name="Текст 2"/>
          <p:cNvSpPr>
            <a:spLocks noGrp="1"/>
          </p:cNvSpPr>
          <p:nvPr>
            <p:ph type="body" idx="1"/>
          </p:nvPr>
        </p:nvSpPr>
        <p:spPr bwMode="auto">
          <a:xfrm>
            <a:off x="609600" y="1600201"/>
            <a:ext cx="109728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ru-RU" altLang="lt-LT" smtClean="0"/>
              <a:t>Образец текста</a:t>
            </a:r>
          </a:p>
          <a:p>
            <a:pPr lvl="1"/>
            <a:r>
              <a:rPr lang="ru-RU" altLang="lt-LT" smtClean="0"/>
              <a:t>Второй уровень</a:t>
            </a:r>
          </a:p>
          <a:p>
            <a:pPr lvl="2"/>
            <a:r>
              <a:rPr lang="ru-RU" altLang="lt-LT" smtClean="0"/>
              <a:t>Третий уровень</a:t>
            </a:r>
          </a:p>
          <a:p>
            <a:pPr lvl="3"/>
            <a:r>
              <a:rPr lang="ru-RU" altLang="lt-LT" smtClean="0"/>
              <a:t>Четвертый уровень</a:t>
            </a:r>
          </a:p>
          <a:p>
            <a:pPr lvl="4"/>
            <a:r>
              <a:rPr lang="ru-RU" altLang="lt-LT" smtClean="0"/>
              <a:t>Пятый уровень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E34347B5-33CE-4627-8297-B479AD3070E7}" type="datetimeFigureOut">
              <a:rPr lang="ru-RU"/>
              <a:pPr>
                <a:defRPr/>
              </a:pPr>
              <a:t>22.02.2021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panose="020F0502020204030204" pitchFamily="34" charset="0"/>
              </a:defRPr>
            </a:lvl1pPr>
          </a:lstStyle>
          <a:p>
            <a:fld id="{2F656A82-77A3-40CC-BEB4-CEA323CEAB24}" type="slidenum">
              <a:rPr lang="ru-RU" altLang="lt-LT"/>
              <a:pPr/>
              <a:t>‹#›</a:t>
            </a:fld>
            <a:endParaRPr lang="ru-RU" altLang="lt-LT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2" r:id="rId1"/>
    <p:sldLayoutId id="2147483673" r:id="rId2"/>
    <p:sldLayoutId id="2147483674" r:id="rId3"/>
    <p:sldLayoutId id="2147483675" r:id="rId4"/>
    <p:sldLayoutId id="2147483676" r:id="rId5"/>
    <p:sldLayoutId id="2147483677" r:id="rId6"/>
    <p:sldLayoutId id="2147483678" r:id="rId7"/>
    <p:sldLayoutId id="2147483679" r:id="rId8"/>
    <p:sldLayoutId id="2147483680" r:id="rId9"/>
    <p:sldLayoutId id="2147483681" r:id="rId10"/>
    <p:sldLayoutId id="2147483682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avadinimas 1"/>
          <p:cNvSpPr>
            <a:spLocks noGrp="1"/>
          </p:cNvSpPr>
          <p:nvPr>
            <p:ph type="ctrTitle"/>
          </p:nvPr>
        </p:nvSpPr>
        <p:spPr>
          <a:xfrm>
            <a:off x="479376" y="1628800"/>
            <a:ext cx="11089232" cy="1470025"/>
          </a:xfrm>
        </p:spPr>
        <p:txBody>
          <a:bodyPr/>
          <a:lstStyle/>
          <a:p>
            <a:r>
              <a:rPr lang="lt-LT" dirty="0" smtClean="0"/>
              <a:t>Šalčininkų </a:t>
            </a:r>
            <a:r>
              <a:rPr lang="lt-LT" dirty="0"/>
              <a:t>J</a:t>
            </a:r>
            <a:r>
              <a:rPr lang="lt-LT" dirty="0" smtClean="0"/>
              <a:t>ano Sniadeckio gimnazija</a:t>
            </a:r>
            <a:r>
              <a:rPr lang="ru-RU" dirty="0" smtClean="0"/>
              <a:t/>
            </a:r>
            <a:br>
              <a:rPr lang="ru-RU" dirty="0" smtClean="0"/>
            </a:br>
            <a:r>
              <a:rPr lang="ru-RU" sz="2400" dirty="0" smtClean="0"/>
              <a:t> </a:t>
            </a:r>
            <a:r>
              <a:rPr lang="ru-RU" dirty="0" smtClean="0"/>
              <a:t/>
            </a:r>
            <a:br>
              <a:rPr lang="ru-RU" dirty="0" smtClean="0"/>
            </a:br>
            <a:r>
              <a:rPr lang="lt-LT" sz="4000" dirty="0" smtClean="0"/>
              <a:t>Įvykdytos veiklos pagal </a:t>
            </a:r>
            <a:r>
              <a:rPr lang="ru-RU" sz="4000" dirty="0" smtClean="0"/>
              <a:t/>
            </a:r>
            <a:br>
              <a:rPr lang="ru-RU" sz="4000" dirty="0" smtClean="0"/>
            </a:br>
            <a:r>
              <a:rPr lang="lt-LT" sz="4000" dirty="0" smtClean="0"/>
              <a:t>Veiklos kokybės gerinimo planą.</a:t>
            </a:r>
            <a:br>
              <a:rPr lang="lt-LT" sz="4000" dirty="0" smtClean="0"/>
            </a:br>
            <a:r>
              <a:rPr lang="lt-LT" sz="4000" dirty="0" smtClean="0"/>
              <a:t>2020 m. lapkritis – 2021 m. sausis</a:t>
            </a:r>
            <a:r>
              <a:rPr lang="lt-LT" dirty="0" smtClean="0"/>
              <a:t/>
            </a:r>
            <a:br>
              <a:rPr lang="lt-LT" dirty="0" smtClean="0"/>
            </a:br>
            <a:endParaRPr lang="lt-LT" dirty="0"/>
          </a:p>
        </p:txBody>
      </p:sp>
    </p:spTree>
    <p:extLst>
      <p:ext uri="{BB962C8B-B14F-4D97-AF65-F5344CB8AC3E}">
        <p14:creationId xmlns:p14="http://schemas.microsoft.com/office/powerpoint/2010/main" val="13952527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avadinima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lt-LT" b="1" dirty="0"/>
              <a:t>Pagalba mokiniui, mokytojui, </a:t>
            </a:r>
            <a:r>
              <a:rPr lang="ru-RU" b="1" dirty="0" smtClean="0"/>
              <a:t/>
            </a:r>
            <a:br>
              <a:rPr lang="ru-RU" b="1" dirty="0" smtClean="0"/>
            </a:br>
            <a:r>
              <a:rPr lang="lt-LT" b="1" dirty="0" smtClean="0"/>
              <a:t>įvykdytos </a:t>
            </a:r>
            <a:r>
              <a:rPr lang="lt-LT" b="1" dirty="0"/>
              <a:t>veiklos</a:t>
            </a:r>
            <a:r>
              <a:rPr lang="lt-LT" dirty="0" smtClean="0"/>
              <a:t> </a:t>
            </a:r>
            <a:endParaRPr lang="lt-LT" dirty="0"/>
          </a:p>
        </p:txBody>
      </p:sp>
      <p:sp>
        <p:nvSpPr>
          <p:cNvPr id="3" name="Turinio vietos rezervavimo ženklas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lt-LT" dirty="0" smtClean="0"/>
              <a:t>1. </a:t>
            </a:r>
            <a:r>
              <a:rPr lang="lt-LT" dirty="0"/>
              <a:t>1.4. </a:t>
            </a:r>
            <a:r>
              <a:rPr lang="lt-LT" dirty="0" smtClean="0"/>
              <a:t>veikla. </a:t>
            </a:r>
            <a:r>
              <a:rPr lang="lt-LT" dirty="0"/>
              <a:t>Paskirti 4 pagalbos mokiniui mokėjimo mokytis plano įgyvendinimą koordinuojantys asmenys, kurie teikia pagalbą mokiniams kiekvieną mėnesį</a:t>
            </a:r>
            <a:r>
              <a:rPr lang="lt-LT" dirty="0" smtClean="0"/>
              <a:t>.</a:t>
            </a:r>
          </a:p>
          <a:p>
            <a:pPr marL="0" indent="0">
              <a:buNone/>
            </a:pPr>
            <a:r>
              <a:rPr lang="lt-LT" dirty="0" smtClean="0"/>
              <a:t>2. 1.4.1. veikla. </a:t>
            </a:r>
            <a:r>
              <a:rPr lang="lt-LT" dirty="0"/>
              <a:t>20 val</a:t>
            </a:r>
            <a:r>
              <a:rPr lang="lt-LT" dirty="0" smtClean="0"/>
              <a:t>. pagalba </a:t>
            </a:r>
            <a:r>
              <a:rPr lang="lt-LT" dirty="0"/>
              <a:t>mokymosi </a:t>
            </a:r>
            <a:r>
              <a:rPr lang="lt-LT" dirty="0" smtClean="0"/>
              <a:t>sunkumų </a:t>
            </a:r>
            <a:r>
              <a:rPr lang="lt-LT" dirty="0"/>
              <a:t>tūrintiems </a:t>
            </a:r>
            <a:r>
              <a:rPr lang="lt-LT" dirty="0" smtClean="0"/>
              <a:t>mokiniams.</a:t>
            </a:r>
          </a:p>
          <a:p>
            <a:pPr marL="0" indent="0">
              <a:buNone/>
            </a:pPr>
            <a:r>
              <a:rPr lang="lt-LT" dirty="0" smtClean="0"/>
              <a:t>3. </a:t>
            </a:r>
            <a:r>
              <a:rPr lang="lt-LT" dirty="0"/>
              <a:t>2.3</a:t>
            </a:r>
            <a:r>
              <a:rPr lang="lt-LT" dirty="0" smtClean="0"/>
              <a:t>. veikla. Įsteigti </a:t>
            </a:r>
            <a:r>
              <a:rPr lang="lt-LT" dirty="0"/>
              <a:t>4 mokytojo padėjėjo etatai (emocijų ir elgesio </a:t>
            </a:r>
            <a:r>
              <a:rPr lang="lt-LT" dirty="0" smtClean="0"/>
              <a:t>valdymo turintiems </a:t>
            </a:r>
            <a:r>
              <a:rPr lang="lt-LT" dirty="0"/>
              <a:t>mokiniams</a:t>
            </a:r>
            <a:r>
              <a:rPr lang="lt-LT" dirty="0" smtClean="0"/>
              <a:t>)</a:t>
            </a:r>
            <a:r>
              <a:rPr lang="lt-LT" dirty="0"/>
              <a:t>.</a:t>
            </a:r>
            <a:r>
              <a:rPr lang="lt-LT" dirty="0" smtClean="0"/>
              <a:t> </a:t>
            </a:r>
            <a:endParaRPr lang="lt-LT" dirty="0"/>
          </a:p>
        </p:txBody>
      </p:sp>
    </p:spTree>
    <p:extLst>
      <p:ext uri="{BB962C8B-B14F-4D97-AF65-F5344CB8AC3E}">
        <p14:creationId xmlns:p14="http://schemas.microsoft.com/office/powerpoint/2010/main" val="370305630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avadinima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lt-LT" b="1" dirty="0"/>
              <a:t>Ugdymosi aplinka, įvykdytos veiklos</a:t>
            </a:r>
            <a:r>
              <a:rPr lang="lt-LT" dirty="0" smtClean="0"/>
              <a:t> </a:t>
            </a:r>
            <a:endParaRPr lang="lt-LT" dirty="0"/>
          </a:p>
        </p:txBody>
      </p:sp>
      <p:sp>
        <p:nvSpPr>
          <p:cNvPr id="3" name="Turinio vietos rezervavimo ženklas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lt-LT" dirty="0"/>
              <a:t>1</a:t>
            </a:r>
            <a:r>
              <a:rPr lang="lt-LT" dirty="0" smtClean="0"/>
              <a:t>. 1.1. veikla. Įsigytos organizacinės seminaro priemonės.</a:t>
            </a:r>
          </a:p>
          <a:p>
            <a:pPr marL="0" indent="0">
              <a:buNone/>
            </a:pPr>
            <a:r>
              <a:rPr lang="lt-LT" dirty="0"/>
              <a:t>2</a:t>
            </a:r>
            <a:r>
              <a:rPr lang="lt-LT" dirty="0" smtClean="0"/>
              <a:t>. 1.2. veikla. Įsigytos 4 vnt. mobilios įkrovimo spintos.</a:t>
            </a:r>
          </a:p>
          <a:p>
            <a:pPr marL="0" indent="0">
              <a:buNone/>
            </a:pPr>
            <a:r>
              <a:rPr lang="lt-LT" dirty="0" smtClean="0"/>
              <a:t>3. 1.3. veikla. Įsigyta 1 </a:t>
            </a:r>
            <a:r>
              <a:rPr lang="lt-LT" dirty="0"/>
              <a:t>sumani reflektavimo sistema "</a:t>
            </a:r>
            <a:r>
              <a:rPr lang="lt-LT" dirty="0" err="1" smtClean="0"/>
              <a:t>Reflectus</a:t>
            </a:r>
            <a:r>
              <a:rPr lang="lt-LT" dirty="0" smtClean="0"/>
              <a:t>„.</a:t>
            </a:r>
          </a:p>
          <a:p>
            <a:pPr marL="0" indent="0">
              <a:buNone/>
            </a:pPr>
            <a:r>
              <a:rPr lang="lt-LT" dirty="0" smtClean="0"/>
              <a:t>4. 1.4. veikla. LEGO </a:t>
            </a:r>
            <a:r>
              <a:rPr lang="lt-LT" dirty="0" err="1" smtClean="0"/>
              <a:t>Education</a:t>
            </a:r>
            <a:r>
              <a:rPr lang="lt-LT" dirty="0" smtClean="0"/>
              <a:t> </a:t>
            </a:r>
            <a:r>
              <a:rPr lang="lt-LT" dirty="0" err="1" smtClean="0"/>
              <a:t>WeDo</a:t>
            </a:r>
            <a:r>
              <a:rPr lang="lt-LT" dirty="0" smtClean="0"/>
              <a:t> 2.0. </a:t>
            </a:r>
            <a:r>
              <a:rPr lang="lt-LT" dirty="0" err="1" smtClean="0"/>
              <a:t>robotikos</a:t>
            </a:r>
            <a:r>
              <a:rPr lang="lt-LT" dirty="0" smtClean="0"/>
              <a:t> konstruktorius (45300); mobilus magnetinis stovas 68x105 cm; dvipusė vartoma magnetinė lenta su stovu. </a:t>
            </a:r>
          </a:p>
          <a:p>
            <a:pPr marL="0" indent="0">
              <a:buNone/>
            </a:pPr>
            <a:r>
              <a:rPr lang="lt-LT" dirty="0" smtClean="0"/>
              <a:t>5. 1.4.2. veikla. Įsigyti 8 </a:t>
            </a:r>
            <a:r>
              <a:rPr lang="lt-LT" dirty="0"/>
              <a:t>vnt. nešiojami </a:t>
            </a:r>
            <a:r>
              <a:rPr lang="lt-LT" dirty="0" smtClean="0"/>
              <a:t>kompiuteriai.</a:t>
            </a:r>
          </a:p>
          <a:p>
            <a:pPr marL="0" indent="0">
              <a:buNone/>
            </a:pPr>
            <a:r>
              <a:rPr lang="lt-LT" dirty="0" smtClean="0"/>
              <a:t>6. 1.4.2. veikla. Įsigytas </a:t>
            </a:r>
            <a:r>
              <a:rPr lang="lt-LT" dirty="0"/>
              <a:t>1 vnt</a:t>
            </a:r>
            <a:r>
              <a:rPr lang="lt-LT" dirty="0" smtClean="0"/>
              <a:t>. 3D spausdintuvas.    </a:t>
            </a:r>
            <a:endParaRPr lang="lt-LT" dirty="0"/>
          </a:p>
        </p:txBody>
      </p:sp>
    </p:spTree>
    <p:extLst>
      <p:ext uri="{BB962C8B-B14F-4D97-AF65-F5344CB8AC3E}">
        <p14:creationId xmlns:p14="http://schemas.microsoft.com/office/powerpoint/2010/main" val="293209669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avadinima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lt-LT" b="1" dirty="0"/>
              <a:t>Bendruomenė, įvykdytos veiklos</a:t>
            </a:r>
            <a:r>
              <a:rPr lang="lt-LT" dirty="0" smtClean="0"/>
              <a:t> </a:t>
            </a:r>
            <a:endParaRPr lang="lt-LT" dirty="0"/>
          </a:p>
        </p:txBody>
      </p:sp>
      <p:sp>
        <p:nvSpPr>
          <p:cNvPr id="3" name="Turinio vietos rezervavimo ženklas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ru-RU" dirty="0" smtClean="0"/>
              <a:t>1. </a:t>
            </a:r>
            <a:r>
              <a:rPr lang="lt-LT" dirty="0" smtClean="0"/>
              <a:t>2.4.3</a:t>
            </a:r>
            <a:r>
              <a:rPr lang="lt-LT" dirty="0"/>
              <a:t>. </a:t>
            </a:r>
            <a:r>
              <a:rPr lang="lt-LT" dirty="0" smtClean="0"/>
              <a:t>veikla. 3 </a:t>
            </a:r>
            <a:r>
              <a:rPr lang="lt-LT" dirty="0"/>
              <a:t>mokymai </a:t>
            </a:r>
            <a:r>
              <a:rPr lang="lt-LT" dirty="0" smtClean="0"/>
              <a:t>tėvams: </a:t>
            </a:r>
            <a:r>
              <a:rPr lang="lt-LT" dirty="0"/>
              <a:t>“Emocinis atsparumas. Praktinės rekomendacijos</a:t>
            </a:r>
            <a:r>
              <a:rPr lang="lt-LT" dirty="0" smtClean="0"/>
              <a:t>”, </a:t>
            </a:r>
            <a:r>
              <a:rPr lang="lt-LT" dirty="0"/>
              <a:t>“Emociniai poreikiai komunikacijoje su šeimos nariais. </a:t>
            </a:r>
            <a:r>
              <a:rPr lang="lt-LT" dirty="0" err="1"/>
              <a:t>Manipuliatyvus</a:t>
            </a:r>
            <a:r>
              <a:rPr lang="lt-LT" dirty="0"/>
              <a:t> elgesys</a:t>
            </a:r>
            <a:r>
              <a:rPr lang="lt-LT" dirty="0" smtClean="0"/>
              <a:t>”,</a:t>
            </a:r>
            <a:r>
              <a:rPr lang="lt-LT" dirty="0"/>
              <a:t> “Elgesio stiliai komunikacijoje. </a:t>
            </a:r>
            <a:r>
              <a:rPr lang="lt-LT" dirty="0" err="1"/>
              <a:t>Empatija</a:t>
            </a:r>
            <a:r>
              <a:rPr lang="lt-LT"/>
              <a:t>”.</a:t>
            </a:r>
            <a:r>
              <a:rPr lang="lt-LT" smtClean="0"/>
              <a:t> </a:t>
            </a:r>
            <a:r>
              <a:rPr lang="lt-LT" dirty="0" smtClean="0"/>
              <a:t>(tėvų </a:t>
            </a:r>
            <a:r>
              <a:rPr lang="lt-LT" dirty="0"/>
              <a:t>ir gimnazijos bendradarbiavimo stiprinimas siekiant kiekvieno 5-8 kl. mokinio </a:t>
            </a:r>
            <a:r>
              <a:rPr lang="lt-LT" dirty="0" smtClean="0"/>
              <a:t>pažangos).</a:t>
            </a:r>
            <a:endParaRPr lang="lt-LT" dirty="0"/>
          </a:p>
        </p:txBody>
      </p:sp>
    </p:spTree>
    <p:extLst>
      <p:ext uri="{BB962C8B-B14F-4D97-AF65-F5344CB8AC3E}">
        <p14:creationId xmlns:p14="http://schemas.microsoft.com/office/powerpoint/2010/main" val="4267030891"/>
      </p:ext>
    </p:extLst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Специальное оформление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380</TotalTime>
  <Words>219</Words>
  <Application>Microsoft Office PowerPoint</Application>
  <PresentationFormat>Plačiaekranė</PresentationFormat>
  <Paragraphs>14</Paragraphs>
  <Slides>4</Slides>
  <Notes>0</Notes>
  <HiddenSlides>0</HiddenSlides>
  <MMClips>0</MMClips>
  <ScaleCrop>false</ScaleCrop>
  <HeadingPairs>
    <vt:vector size="6" baseType="variant">
      <vt:variant>
        <vt:lpstr>Naudojami šriftai</vt:lpstr>
      </vt:variant>
      <vt:variant>
        <vt:i4>2</vt:i4>
      </vt:variant>
      <vt:variant>
        <vt:lpstr>Tema</vt:lpstr>
      </vt:variant>
      <vt:variant>
        <vt:i4>2</vt:i4>
      </vt:variant>
      <vt:variant>
        <vt:lpstr>Skaidrių pavadinimai</vt:lpstr>
      </vt:variant>
      <vt:variant>
        <vt:i4>4</vt:i4>
      </vt:variant>
    </vt:vector>
  </HeadingPairs>
  <TitlesOfParts>
    <vt:vector size="8" baseType="lpstr">
      <vt:lpstr>Arial</vt:lpstr>
      <vt:lpstr>Calibri</vt:lpstr>
      <vt:lpstr>Тема Office</vt:lpstr>
      <vt:lpstr>Специальное оформление</vt:lpstr>
      <vt:lpstr>Šalčininkų Jano Sniadeckio gimnazija   Įvykdytos veiklos pagal  Veiklos kokybės gerinimo planą. 2020 m. lapkritis – 2021 m. sausis </vt:lpstr>
      <vt:lpstr>Pagalba mokiniui, mokytojui,  įvykdytos veiklos </vt:lpstr>
      <vt:lpstr>Ugdymosi aplinka, įvykdytos veiklos </vt:lpstr>
      <vt:lpstr>Bendruomenė, įvykdytos veiklos </vt:lpstr>
    </vt:vector>
  </TitlesOfParts>
  <Company>Microsoft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Название презентации</dc:title>
  <dc:creator>Admin</dc:creator>
  <cp:lastModifiedBy>Dell nev14</cp:lastModifiedBy>
  <cp:revision>5</cp:revision>
  <dcterms:created xsi:type="dcterms:W3CDTF">2011-03-10T20:34:09Z</dcterms:created>
  <dcterms:modified xsi:type="dcterms:W3CDTF">2021-02-22T15:19:37Z</dcterms:modified>
</cp:coreProperties>
</file>