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8288000" cy="10287000"/>
  <p:notesSz cx="18288000" cy="10287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34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0" i="0">
                <a:solidFill>
                  <a:srgbClr val="ECAF48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0" i="0">
                <a:solidFill>
                  <a:srgbClr val="ECAF48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0" i="0">
                <a:solidFill>
                  <a:srgbClr val="ECAF48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9019540"/>
          </a:xfrm>
          <a:custGeom>
            <a:avLst/>
            <a:gdLst/>
            <a:ahLst/>
            <a:cxnLst/>
            <a:rect l="l" t="t" r="r" b="b"/>
            <a:pathLst>
              <a:path w="18288000" h="9019540">
                <a:moveTo>
                  <a:pt x="0" y="9019493"/>
                </a:moveTo>
                <a:lnTo>
                  <a:pt x="18287998" y="9019493"/>
                </a:lnTo>
                <a:lnTo>
                  <a:pt x="18287998" y="0"/>
                </a:lnTo>
                <a:lnTo>
                  <a:pt x="0" y="0"/>
                </a:lnTo>
                <a:lnTo>
                  <a:pt x="0" y="9019493"/>
                </a:lnTo>
                <a:close/>
              </a:path>
            </a:pathLst>
          </a:custGeom>
          <a:solidFill>
            <a:srgbClr val="2F45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34" y="9019492"/>
            <a:ext cx="18284190" cy="1270635"/>
          </a:xfrm>
          <a:custGeom>
            <a:avLst/>
            <a:gdLst/>
            <a:ahLst/>
            <a:cxnLst/>
            <a:rect l="l" t="t" r="r" b="b"/>
            <a:pathLst>
              <a:path w="18284190" h="1270634">
                <a:moveTo>
                  <a:pt x="18283592" y="1270029"/>
                </a:moveTo>
                <a:lnTo>
                  <a:pt x="0" y="1270029"/>
                </a:lnTo>
                <a:lnTo>
                  <a:pt x="0" y="0"/>
                </a:lnTo>
                <a:lnTo>
                  <a:pt x="18283592" y="0"/>
                </a:lnTo>
                <a:lnTo>
                  <a:pt x="18283592" y="1270029"/>
                </a:lnTo>
                <a:close/>
              </a:path>
            </a:pathLst>
          </a:custGeom>
          <a:solidFill>
            <a:srgbClr val="204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928662" y="9258299"/>
            <a:ext cx="4429124" cy="895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451723" y="31047"/>
            <a:ext cx="1270604" cy="35567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656733" y="16580"/>
            <a:ext cx="916808" cy="20712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1"/>
            <a:ext cx="620961" cy="20896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967061" y="20937"/>
            <a:ext cx="1158984" cy="31578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9019540"/>
          </a:xfrm>
          <a:custGeom>
            <a:avLst/>
            <a:gdLst/>
            <a:ahLst/>
            <a:cxnLst/>
            <a:rect l="l" t="t" r="r" b="b"/>
            <a:pathLst>
              <a:path w="18288000" h="9019540">
                <a:moveTo>
                  <a:pt x="0" y="9019495"/>
                </a:moveTo>
                <a:lnTo>
                  <a:pt x="18287998" y="9019495"/>
                </a:lnTo>
                <a:lnTo>
                  <a:pt x="18287998" y="0"/>
                </a:lnTo>
                <a:lnTo>
                  <a:pt x="0" y="0"/>
                </a:lnTo>
                <a:lnTo>
                  <a:pt x="0" y="9019495"/>
                </a:lnTo>
                <a:close/>
              </a:path>
            </a:pathLst>
          </a:custGeom>
          <a:solidFill>
            <a:srgbClr val="2F45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34" y="9019495"/>
            <a:ext cx="18284190" cy="1270635"/>
          </a:xfrm>
          <a:custGeom>
            <a:avLst/>
            <a:gdLst/>
            <a:ahLst/>
            <a:cxnLst/>
            <a:rect l="l" t="t" r="r" b="b"/>
            <a:pathLst>
              <a:path w="18284190" h="1270634">
                <a:moveTo>
                  <a:pt x="18283592" y="1270029"/>
                </a:moveTo>
                <a:lnTo>
                  <a:pt x="0" y="1270029"/>
                </a:lnTo>
                <a:lnTo>
                  <a:pt x="0" y="0"/>
                </a:lnTo>
                <a:lnTo>
                  <a:pt x="18283592" y="0"/>
                </a:lnTo>
                <a:lnTo>
                  <a:pt x="18283592" y="1270029"/>
                </a:lnTo>
                <a:close/>
              </a:path>
            </a:pathLst>
          </a:custGeom>
          <a:solidFill>
            <a:srgbClr val="204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928662" y="9258299"/>
            <a:ext cx="4429124" cy="8953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80467" y="716307"/>
            <a:ext cx="8727065" cy="1099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00" b="0" i="0">
                <a:solidFill>
                  <a:srgbClr val="ECAF48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06410" y="3138483"/>
            <a:ext cx="15275178" cy="448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00D6C9-632C-4B8E-B03D-0AF0A578BBC8}"/>
              </a:ext>
            </a:extLst>
          </p:cNvPr>
          <p:cNvSpPr txBox="1"/>
          <p:nvPr/>
        </p:nvSpPr>
        <p:spPr>
          <a:xfrm>
            <a:off x="4343400" y="3390900"/>
            <a:ext cx="128778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400" dirty="0">
                <a:solidFill>
                  <a:schemeClr val="bg1">
                    <a:lumMod val="95000"/>
                  </a:schemeClr>
                </a:solidFill>
              </a:rPr>
              <a:t>Wesołych Świąt Bożego Narodzenia, kochani Rodzice! </a:t>
            </a:r>
            <a:endParaRPr lang="lt-LT" sz="4400" dirty="0">
              <a:solidFill>
                <a:schemeClr val="bg1">
                  <a:lumMod val="95000"/>
                </a:schemeClr>
              </a:solidFill>
            </a:endParaRPr>
          </a:p>
          <a:p>
            <a:endParaRPr lang="lt-LT" sz="4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l-PL" sz="4400" dirty="0">
                <a:solidFill>
                  <a:schemeClr val="bg1">
                    <a:lumMod val="95000"/>
                  </a:schemeClr>
                </a:solidFill>
              </a:rPr>
              <a:t>Niech magiczna moc wigilijnego wieczoru przyniesie Wam spokój i radość. Niech każda chwila świąt Bożego Narodzenia żyje własnym pięknem, a Nowy Rok obdaruje Was pomyślnością</a:t>
            </a:r>
            <a:r>
              <a:rPr lang="lt-LT" sz="4400" dirty="0">
                <a:solidFill>
                  <a:schemeClr val="bg1">
                    <a:lumMod val="95000"/>
                  </a:schemeClr>
                </a:solidFill>
              </a:rPr>
              <a:t>, zdrowiem</a:t>
            </a:r>
            <a:r>
              <a:rPr lang="pl-PL" sz="4400" dirty="0">
                <a:solidFill>
                  <a:schemeClr val="bg1">
                    <a:lumMod val="95000"/>
                  </a:schemeClr>
                </a:solidFill>
              </a:rPr>
              <a:t> i szczęściem.</a:t>
            </a:r>
            <a:endParaRPr lang="lt-LT" sz="4400" dirty="0">
              <a:solidFill>
                <a:schemeClr val="bg1">
                  <a:lumMod val="95000"/>
                </a:schemeClr>
              </a:solidFill>
            </a:endParaRPr>
          </a:p>
          <a:p>
            <a:endParaRPr lang="lt-LT" sz="4400" dirty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r>
              <a:rPr lang="lt-LT" sz="4400" dirty="0" err="1">
                <a:solidFill>
                  <a:schemeClr val="bg1">
                    <a:lumMod val="95000"/>
                  </a:schemeClr>
                </a:solidFill>
              </a:rPr>
              <a:t>Pedagog</a:t>
            </a:r>
            <a:r>
              <a:rPr lang="lt-LT" sz="4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lt-LT" sz="4400" dirty="0" err="1">
                <a:solidFill>
                  <a:schemeClr val="bg1">
                    <a:lumMod val="95000"/>
                  </a:schemeClr>
                </a:solidFill>
              </a:rPr>
              <a:t>socjalny</a:t>
            </a:r>
            <a:r>
              <a:rPr lang="lt-LT" sz="4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pl-PL" sz="4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833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255" y="4757988"/>
            <a:ext cx="9949815" cy="38557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ts val="6180"/>
              </a:lnSpc>
              <a:spcBef>
                <a:spcPts val="135"/>
              </a:spcBef>
              <a:tabLst>
                <a:tab pos="1802764" algn="l"/>
                <a:tab pos="6720205" algn="l"/>
              </a:tabLst>
            </a:pPr>
            <a:r>
              <a:rPr sz="5450" spc="-455" dirty="0">
                <a:solidFill>
                  <a:srgbClr val="ECAF48"/>
                </a:solidFill>
                <a:latin typeface="Lucida Sans"/>
                <a:cs typeface="Lucida Sans"/>
              </a:rPr>
              <a:t>A</a:t>
            </a:r>
            <a:r>
              <a:rPr sz="5450" spc="-765" dirty="0">
                <a:solidFill>
                  <a:srgbClr val="ECAF48"/>
                </a:solidFill>
                <a:latin typeface="Lucida Sans"/>
                <a:cs typeface="Lucida Sans"/>
              </a:rPr>
              <a:t> </a:t>
            </a:r>
            <a:r>
              <a:rPr sz="5450" spc="-490" dirty="0">
                <a:solidFill>
                  <a:srgbClr val="ECAF48"/>
                </a:solidFill>
                <a:latin typeface="Lucida Sans"/>
                <a:cs typeface="Lucida Sans"/>
              </a:rPr>
              <a:t>B</a:t>
            </a:r>
            <a:r>
              <a:rPr sz="5450" spc="-765" dirty="0">
                <a:solidFill>
                  <a:srgbClr val="ECAF48"/>
                </a:solidFill>
                <a:latin typeface="Lucida Sans"/>
                <a:cs typeface="Lucida Sans"/>
              </a:rPr>
              <a:t> </a:t>
            </a:r>
            <a:r>
              <a:rPr sz="5450" spc="-190" dirty="0">
                <a:solidFill>
                  <a:srgbClr val="ECAF48"/>
                </a:solidFill>
                <a:latin typeface="Lucida Sans"/>
                <a:cs typeface="Lucida Sans"/>
              </a:rPr>
              <a:t>Y	</a:t>
            </a:r>
            <a:r>
              <a:rPr sz="5450" spc="-430" dirty="0">
                <a:solidFill>
                  <a:srgbClr val="ECAF48"/>
                </a:solidFill>
                <a:latin typeface="Lucida Sans"/>
                <a:cs typeface="Lucida Sans"/>
              </a:rPr>
              <a:t>P</a:t>
            </a:r>
            <a:r>
              <a:rPr sz="5450" spc="-765" dirty="0">
                <a:solidFill>
                  <a:srgbClr val="ECAF48"/>
                </a:solidFill>
                <a:latin typeface="Lucida Sans"/>
                <a:cs typeface="Lucida Sans"/>
              </a:rPr>
              <a:t> </a:t>
            </a:r>
            <a:r>
              <a:rPr sz="5450" spc="-805" dirty="0">
                <a:solidFill>
                  <a:srgbClr val="ECAF48"/>
                </a:solidFill>
                <a:latin typeface="Lucida Sans"/>
                <a:cs typeface="Lucida Sans"/>
              </a:rPr>
              <a:t>R</a:t>
            </a:r>
            <a:r>
              <a:rPr sz="5450" spc="-760" dirty="0">
                <a:solidFill>
                  <a:srgbClr val="ECAF48"/>
                </a:solidFill>
                <a:latin typeface="Lucida Sans"/>
                <a:cs typeface="Lucida Sans"/>
              </a:rPr>
              <a:t> </a:t>
            </a:r>
            <a:r>
              <a:rPr sz="5450" spc="-570" dirty="0">
                <a:solidFill>
                  <a:srgbClr val="ECAF48"/>
                </a:solidFill>
                <a:latin typeface="Lucida Sans"/>
                <a:cs typeface="Lucida Sans"/>
              </a:rPr>
              <a:t>Z</a:t>
            </a:r>
            <a:r>
              <a:rPr sz="5450" spc="-765" dirty="0">
                <a:solidFill>
                  <a:srgbClr val="ECAF48"/>
                </a:solidFill>
                <a:latin typeface="Lucida Sans"/>
                <a:cs typeface="Lucida Sans"/>
              </a:rPr>
              <a:t> </a:t>
            </a:r>
            <a:r>
              <a:rPr sz="5450" spc="-190" dirty="0">
                <a:solidFill>
                  <a:srgbClr val="ECAF48"/>
                </a:solidFill>
                <a:latin typeface="Lucida Sans"/>
                <a:cs typeface="Lucida Sans"/>
              </a:rPr>
              <a:t>Y</a:t>
            </a:r>
            <a:r>
              <a:rPr sz="5450" spc="-765" dirty="0">
                <a:solidFill>
                  <a:srgbClr val="ECAF48"/>
                </a:solidFill>
                <a:latin typeface="Lucida Sans"/>
                <a:cs typeface="Lucida Sans"/>
              </a:rPr>
              <a:t> </a:t>
            </a:r>
            <a:r>
              <a:rPr sz="5450" spc="350" dirty="0">
                <a:solidFill>
                  <a:srgbClr val="ECAF48"/>
                </a:solidFill>
                <a:latin typeface="Lucida Sans"/>
                <a:cs typeface="Lucida Sans"/>
              </a:rPr>
              <a:t>J</a:t>
            </a:r>
            <a:r>
              <a:rPr sz="5450" spc="-760" dirty="0">
                <a:solidFill>
                  <a:srgbClr val="ECAF48"/>
                </a:solidFill>
                <a:latin typeface="Lucida Sans"/>
                <a:cs typeface="Lucida Sans"/>
              </a:rPr>
              <a:t> </a:t>
            </a:r>
            <a:r>
              <a:rPr sz="5450" spc="-490" dirty="0">
                <a:solidFill>
                  <a:srgbClr val="ECAF48"/>
                </a:solidFill>
                <a:latin typeface="Lucida Sans"/>
                <a:cs typeface="Lucida Sans"/>
              </a:rPr>
              <a:t>E</a:t>
            </a:r>
            <a:r>
              <a:rPr sz="5450" spc="-765" dirty="0">
                <a:solidFill>
                  <a:srgbClr val="ECAF48"/>
                </a:solidFill>
                <a:latin typeface="Lucida Sans"/>
                <a:cs typeface="Lucida Sans"/>
              </a:rPr>
              <a:t> </a:t>
            </a:r>
            <a:r>
              <a:rPr sz="5450" spc="-315" dirty="0">
                <a:solidFill>
                  <a:srgbClr val="ECAF48"/>
                </a:solidFill>
                <a:latin typeface="Lucida Sans"/>
                <a:cs typeface="Lucida Sans"/>
              </a:rPr>
              <a:t>M</a:t>
            </a:r>
            <a:r>
              <a:rPr sz="5450" spc="-760" dirty="0">
                <a:solidFill>
                  <a:srgbClr val="ECAF48"/>
                </a:solidFill>
                <a:latin typeface="Lucida Sans"/>
                <a:cs typeface="Lucida Sans"/>
              </a:rPr>
              <a:t> </a:t>
            </a:r>
            <a:r>
              <a:rPr sz="5450" spc="-890" dirty="0">
                <a:solidFill>
                  <a:srgbClr val="ECAF48"/>
                </a:solidFill>
                <a:latin typeface="Lucida Sans"/>
                <a:cs typeface="Lucida Sans"/>
              </a:rPr>
              <a:t>N</a:t>
            </a:r>
            <a:r>
              <a:rPr sz="5450" spc="-765" dirty="0">
                <a:solidFill>
                  <a:srgbClr val="ECAF48"/>
                </a:solidFill>
                <a:latin typeface="Lucida Sans"/>
                <a:cs typeface="Lucida Sans"/>
              </a:rPr>
              <a:t> </a:t>
            </a:r>
            <a:r>
              <a:rPr sz="5450" spc="-275" dirty="0">
                <a:solidFill>
                  <a:srgbClr val="ECAF48"/>
                </a:solidFill>
                <a:latin typeface="Lucida Sans"/>
                <a:cs typeface="Lucida Sans"/>
              </a:rPr>
              <a:t>I</a:t>
            </a:r>
            <a:r>
              <a:rPr sz="5450" spc="-765" dirty="0">
                <a:solidFill>
                  <a:srgbClr val="ECAF48"/>
                </a:solidFill>
                <a:latin typeface="Lucida Sans"/>
                <a:cs typeface="Lucida Sans"/>
              </a:rPr>
              <a:t> </a:t>
            </a:r>
            <a:r>
              <a:rPr sz="5450" spc="-490" dirty="0">
                <a:solidFill>
                  <a:srgbClr val="ECAF48"/>
                </a:solidFill>
                <a:latin typeface="Lucida Sans"/>
                <a:cs typeface="Lucida Sans"/>
              </a:rPr>
              <a:t>E	</a:t>
            </a:r>
            <a:r>
              <a:rPr sz="5450" spc="-430" dirty="0">
                <a:solidFill>
                  <a:srgbClr val="ECAF48"/>
                </a:solidFill>
                <a:latin typeface="Lucida Sans"/>
                <a:cs typeface="Lucida Sans"/>
              </a:rPr>
              <a:t>P</a:t>
            </a:r>
            <a:r>
              <a:rPr sz="5450" spc="-780" dirty="0">
                <a:solidFill>
                  <a:srgbClr val="ECAF48"/>
                </a:solidFill>
                <a:latin typeface="Lucida Sans"/>
                <a:cs typeface="Lucida Sans"/>
              </a:rPr>
              <a:t> </a:t>
            </a:r>
            <a:r>
              <a:rPr sz="5450" spc="-805" dirty="0">
                <a:solidFill>
                  <a:srgbClr val="ECAF48"/>
                </a:solidFill>
                <a:latin typeface="Lucida Sans"/>
                <a:cs typeface="Lucida Sans"/>
              </a:rPr>
              <a:t>R</a:t>
            </a:r>
            <a:r>
              <a:rPr sz="5450" spc="-775" dirty="0">
                <a:solidFill>
                  <a:srgbClr val="ECAF48"/>
                </a:solidFill>
                <a:latin typeface="Lucida Sans"/>
                <a:cs typeface="Lucida Sans"/>
              </a:rPr>
              <a:t> </a:t>
            </a:r>
            <a:r>
              <a:rPr sz="5450" spc="-570" dirty="0">
                <a:solidFill>
                  <a:srgbClr val="ECAF48"/>
                </a:solidFill>
                <a:latin typeface="Lucida Sans"/>
                <a:cs typeface="Lucida Sans"/>
              </a:rPr>
              <a:t>Z</a:t>
            </a:r>
            <a:r>
              <a:rPr sz="5450" spc="-780" dirty="0">
                <a:solidFill>
                  <a:srgbClr val="ECAF48"/>
                </a:solidFill>
                <a:latin typeface="Lucida Sans"/>
                <a:cs typeface="Lucida Sans"/>
              </a:rPr>
              <a:t> </a:t>
            </a:r>
            <a:r>
              <a:rPr sz="5450" spc="-490" dirty="0">
                <a:solidFill>
                  <a:srgbClr val="ECAF48"/>
                </a:solidFill>
                <a:latin typeface="Lucida Sans"/>
                <a:cs typeface="Lucida Sans"/>
              </a:rPr>
              <a:t>E</a:t>
            </a:r>
            <a:r>
              <a:rPr sz="5450" spc="-780" dirty="0">
                <a:solidFill>
                  <a:srgbClr val="ECAF48"/>
                </a:solidFill>
                <a:latin typeface="Lucida Sans"/>
                <a:cs typeface="Lucida Sans"/>
              </a:rPr>
              <a:t> </a:t>
            </a:r>
            <a:r>
              <a:rPr sz="4800" b="1" spc="-155" dirty="0">
                <a:solidFill>
                  <a:srgbClr val="ECAF48"/>
                </a:solidFill>
                <a:latin typeface="Arial"/>
                <a:cs typeface="Arial"/>
              </a:rPr>
              <a:t>Ż</a:t>
            </a:r>
            <a:r>
              <a:rPr sz="4800" b="1" spc="-390" dirty="0">
                <a:solidFill>
                  <a:srgbClr val="ECAF48"/>
                </a:solidFill>
                <a:latin typeface="Arial"/>
                <a:cs typeface="Arial"/>
              </a:rPr>
              <a:t> </a:t>
            </a:r>
            <a:r>
              <a:rPr sz="5450" spc="-190" dirty="0">
                <a:solidFill>
                  <a:srgbClr val="ECAF48"/>
                </a:solidFill>
                <a:latin typeface="Lucida Sans"/>
                <a:cs typeface="Lucida Sans"/>
              </a:rPr>
              <a:t>Y</a:t>
            </a:r>
            <a:r>
              <a:rPr sz="5450" spc="-780" dirty="0">
                <a:solidFill>
                  <a:srgbClr val="ECAF48"/>
                </a:solidFill>
                <a:latin typeface="Lucida Sans"/>
                <a:cs typeface="Lucida Sans"/>
              </a:rPr>
              <a:t> </a:t>
            </a:r>
            <a:r>
              <a:rPr sz="4800" b="1" spc="-409" dirty="0">
                <a:solidFill>
                  <a:srgbClr val="ECAF48"/>
                </a:solidFill>
                <a:latin typeface="Arial"/>
                <a:cs typeface="Arial"/>
              </a:rPr>
              <a:t>Ć</a:t>
            </a:r>
            <a:endParaRPr sz="4800">
              <a:latin typeface="Arial"/>
              <a:cs typeface="Arial"/>
            </a:endParaRPr>
          </a:p>
          <a:p>
            <a:pPr marL="563880" algn="ctr">
              <a:lnSpc>
                <a:spcPts val="4975"/>
              </a:lnSpc>
              <a:tabLst>
                <a:tab pos="2150745" algn="l"/>
                <a:tab pos="4843780" algn="l"/>
              </a:tabLst>
            </a:pPr>
            <a:r>
              <a:rPr sz="4800" spc="-355" dirty="0">
                <a:solidFill>
                  <a:srgbClr val="F5F5EF"/>
                </a:solidFill>
                <a:latin typeface="Lucida Sans"/>
                <a:cs typeface="Lucida Sans"/>
              </a:rPr>
              <a:t>( </a:t>
            </a:r>
            <a:r>
              <a:rPr sz="4800" spc="-800" dirty="0">
                <a:solidFill>
                  <a:srgbClr val="F5F5EF"/>
                </a:solidFill>
                <a:latin typeface="Lucida Sans"/>
                <a:cs typeface="Lucida Sans"/>
              </a:rPr>
              <a:t>N</a:t>
            </a:r>
            <a:r>
              <a:rPr sz="4800" spc="-1005" dirty="0">
                <a:solidFill>
                  <a:srgbClr val="F5F5EF"/>
                </a:solidFill>
                <a:latin typeface="Lucida Sans"/>
                <a:cs typeface="Lucida Sans"/>
              </a:rPr>
              <a:t> </a:t>
            </a:r>
            <a:r>
              <a:rPr sz="4800" spc="-250" dirty="0">
                <a:solidFill>
                  <a:srgbClr val="F5F5EF"/>
                </a:solidFill>
                <a:latin typeface="Lucida Sans"/>
                <a:cs typeface="Lucida Sans"/>
              </a:rPr>
              <a:t>I</a:t>
            </a:r>
            <a:r>
              <a:rPr sz="4800" spc="-680" dirty="0">
                <a:solidFill>
                  <a:srgbClr val="F5F5EF"/>
                </a:solidFill>
                <a:latin typeface="Lucida Sans"/>
                <a:cs typeface="Lucida Sans"/>
              </a:rPr>
              <a:t> </a:t>
            </a:r>
            <a:r>
              <a:rPr sz="4800" spc="-445" dirty="0">
                <a:solidFill>
                  <a:srgbClr val="F5F5EF"/>
                </a:solidFill>
                <a:latin typeface="Lucida Sans"/>
                <a:cs typeface="Lucida Sans"/>
              </a:rPr>
              <a:t>E	</a:t>
            </a:r>
            <a:r>
              <a:rPr sz="4800" spc="-735" dirty="0">
                <a:solidFill>
                  <a:srgbClr val="F5F5EF"/>
                </a:solidFill>
                <a:latin typeface="Lucida Sans"/>
                <a:cs typeface="Lucida Sans"/>
              </a:rPr>
              <a:t>T </a:t>
            </a:r>
            <a:r>
              <a:rPr sz="4800" spc="-190" dirty="0">
                <a:solidFill>
                  <a:srgbClr val="F5F5EF"/>
                </a:solidFill>
                <a:latin typeface="Lucida Sans"/>
                <a:cs typeface="Lucida Sans"/>
              </a:rPr>
              <a:t>Y </a:t>
            </a:r>
            <a:r>
              <a:rPr sz="4800" spc="-509" dirty="0">
                <a:solidFill>
                  <a:srgbClr val="F5F5EF"/>
                </a:solidFill>
                <a:latin typeface="Lucida Sans"/>
                <a:cs typeface="Lucida Sans"/>
              </a:rPr>
              <a:t>L</a:t>
            </a:r>
            <a:r>
              <a:rPr sz="4800" spc="-1240" dirty="0">
                <a:solidFill>
                  <a:srgbClr val="F5F5EF"/>
                </a:solidFill>
                <a:latin typeface="Lucida Sans"/>
                <a:cs typeface="Lucida Sans"/>
              </a:rPr>
              <a:t> </a:t>
            </a:r>
            <a:r>
              <a:rPr sz="4800" spc="-545" dirty="0">
                <a:solidFill>
                  <a:srgbClr val="F5F5EF"/>
                </a:solidFill>
                <a:latin typeface="Lucida Sans"/>
                <a:cs typeface="Lucida Sans"/>
              </a:rPr>
              <a:t>K </a:t>
            </a:r>
            <a:r>
              <a:rPr sz="4800" spc="-500" dirty="0">
                <a:solidFill>
                  <a:srgbClr val="F5F5EF"/>
                </a:solidFill>
                <a:latin typeface="Lucida Sans"/>
                <a:cs typeface="Lucida Sans"/>
              </a:rPr>
              <a:t>O</a:t>
            </a:r>
            <a:r>
              <a:rPr sz="4800" spc="-680" dirty="0">
                <a:solidFill>
                  <a:srgbClr val="F5F5EF"/>
                </a:solidFill>
                <a:latin typeface="Lucida Sans"/>
                <a:cs typeface="Lucida Sans"/>
              </a:rPr>
              <a:t> </a:t>
            </a:r>
            <a:r>
              <a:rPr sz="4800" spc="-235" dirty="0">
                <a:solidFill>
                  <a:srgbClr val="F5F5EF"/>
                </a:solidFill>
                <a:latin typeface="Lucida Sans"/>
                <a:cs typeface="Lucida Sans"/>
              </a:rPr>
              <a:t>:	</a:t>
            </a:r>
            <a:r>
              <a:rPr sz="4800" spc="-395" dirty="0">
                <a:solidFill>
                  <a:srgbClr val="F5F5EF"/>
                </a:solidFill>
                <a:latin typeface="Lucida Sans"/>
                <a:cs typeface="Lucida Sans"/>
              </a:rPr>
              <a:t>P</a:t>
            </a:r>
            <a:r>
              <a:rPr sz="4800" spc="-685" dirty="0">
                <a:solidFill>
                  <a:srgbClr val="F5F5EF"/>
                </a:solidFill>
                <a:latin typeface="Lucida Sans"/>
                <a:cs typeface="Lucida Sans"/>
              </a:rPr>
              <a:t> </a:t>
            </a:r>
            <a:r>
              <a:rPr sz="4800" spc="-725" dirty="0">
                <a:solidFill>
                  <a:srgbClr val="F5F5EF"/>
                </a:solidFill>
                <a:latin typeface="Lucida Sans"/>
                <a:cs typeface="Lucida Sans"/>
              </a:rPr>
              <a:t>R</a:t>
            </a:r>
            <a:r>
              <a:rPr sz="4800" spc="-685" dirty="0">
                <a:solidFill>
                  <a:srgbClr val="F5F5EF"/>
                </a:solidFill>
                <a:latin typeface="Lucida Sans"/>
                <a:cs typeface="Lucida Sans"/>
              </a:rPr>
              <a:t> </a:t>
            </a:r>
            <a:r>
              <a:rPr sz="4800" spc="-520" dirty="0">
                <a:solidFill>
                  <a:srgbClr val="F5F5EF"/>
                </a:solidFill>
                <a:latin typeface="Lucida Sans"/>
                <a:cs typeface="Lucida Sans"/>
              </a:rPr>
              <a:t>Z</a:t>
            </a:r>
            <a:r>
              <a:rPr sz="4800" spc="-685" dirty="0">
                <a:solidFill>
                  <a:srgbClr val="F5F5EF"/>
                </a:solidFill>
                <a:latin typeface="Lucida Sans"/>
                <a:cs typeface="Lucida Sans"/>
              </a:rPr>
              <a:t> </a:t>
            </a:r>
            <a:r>
              <a:rPr sz="4800" spc="-445" dirty="0">
                <a:solidFill>
                  <a:srgbClr val="F5F5EF"/>
                </a:solidFill>
                <a:latin typeface="Lucida Sans"/>
                <a:cs typeface="Lucida Sans"/>
              </a:rPr>
              <a:t>E</a:t>
            </a:r>
            <a:r>
              <a:rPr sz="4800" spc="-685" dirty="0">
                <a:solidFill>
                  <a:srgbClr val="F5F5EF"/>
                </a:solidFill>
                <a:latin typeface="Lucida Sans"/>
                <a:cs typeface="Lucida Sans"/>
              </a:rPr>
              <a:t> </a:t>
            </a:r>
            <a:r>
              <a:rPr sz="4800" spc="-735" dirty="0">
                <a:solidFill>
                  <a:srgbClr val="F5F5EF"/>
                </a:solidFill>
                <a:latin typeface="Lucida Sans"/>
                <a:cs typeface="Lucida Sans"/>
              </a:rPr>
              <a:t>T</a:t>
            </a:r>
            <a:r>
              <a:rPr sz="4800" spc="-685" dirty="0">
                <a:solidFill>
                  <a:srgbClr val="F5F5EF"/>
                </a:solidFill>
                <a:latin typeface="Lucida Sans"/>
                <a:cs typeface="Lucida Sans"/>
              </a:rPr>
              <a:t> </a:t>
            </a:r>
            <a:r>
              <a:rPr sz="4800" spc="-725" dirty="0">
                <a:solidFill>
                  <a:srgbClr val="F5F5EF"/>
                </a:solidFill>
                <a:latin typeface="Lucida Sans"/>
                <a:cs typeface="Lucida Sans"/>
              </a:rPr>
              <a:t>R</a:t>
            </a:r>
            <a:r>
              <a:rPr sz="4800" spc="-685" dirty="0">
                <a:solidFill>
                  <a:srgbClr val="F5F5EF"/>
                </a:solidFill>
                <a:latin typeface="Lucida Sans"/>
                <a:cs typeface="Lucida Sans"/>
              </a:rPr>
              <a:t> </a:t>
            </a:r>
            <a:r>
              <a:rPr sz="4800" spc="-275" dirty="0">
                <a:solidFill>
                  <a:srgbClr val="F5F5EF"/>
                </a:solidFill>
                <a:latin typeface="Lucida Sans"/>
                <a:cs typeface="Lucida Sans"/>
              </a:rPr>
              <a:t>W</a:t>
            </a:r>
            <a:r>
              <a:rPr sz="4800" spc="-685" dirty="0">
                <a:solidFill>
                  <a:srgbClr val="F5F5EF"/>
                </a:solidFill>
                <a:latin typeface="Lucida Sans"/>
                <a:cs typeface="Lucida Sans"/>
              </a:rPr>
              <a:t> </a:t>
            </a:r>
            <a:r>
              <a:rPr sz="4800" spc="-420" dirty="0">
                <a:solidFill>
                  <a:srgbClr val="F5F5EF"/>
                </a:solidFill>
                <a:latin typeface="Lucida Sans"/>
                <a:cs typeface="Lucida Sans"/>
              </a:rPr>
              <a:t>A</a:t>
            </a:r>
            <a:r>
              <a:rPr sz="4800" spc="-685" dirty="0">
                <a:solidFill>
                  <a:srgbClr val="F5F5EF"/>
                </a:solidFill>
                <a:latin typeface="Lucida Sans"/>
                <a:cs typeface="Lucida Sans"/>
              </a:rPr>
              <a:t> </a:t>
            </a:r>
            <a:r>
              <a:rPr sz="4200" b="1" spc="-360" dirty="0">
                <a:solidFill>
                  <a:srgbClr val="F5F5EF"/>
                </a:solidFill>
                <a:latin typeface="Arial"/>
                <a:cs typeface="Arial"/>
              </a:rPr>
              <a:t>Ć</a:t>
            </a:r>
            <a:r>
              <a:rPr sz="4200" b="1" spc="-335" dirty="0">
                <a:solidFill>
                  <a:srgbClr val="F5F5EF"/>
                </a:solidFill>
                <a:latin typeface="Arial"/>
                <a:cs typeface="Arial"/>
              </a:rPr>
              <a:t> </a:t>
            </a:r>
            <a:r>
              <a:rPr sz="4800" spc="-345" dirty="0">
                <a:solidFill>
                  <a:srgbClr val="F5F5EF"/>
                </a:solidFill>
                <a:latin typeface="Lucida Sans"/>
                <a:cs typeface="Lucida Sans"/>
              </a:rPr>
              <a:t>!</a:t>
            </a:r>
            <a:r>
              <a:rPr sz="4800" spc="-685" dirty="0">
                <a:solidFill>
                  <a:srgbClr val="F5F5EF"/>
                </a:solidFill>
                <a:latin typeface="Lucida Sans"/>
                <a:cs typeface="Lucida Sans"/>
              </a:rPr>
              <a:t> </a:t>
            </a:r>
            <a:r>
              <a:rPr sz="4800" spc="-355" dirty="0">
                <a:solidFill>
                  <a:srgbClr val="F5F5EF"/>
                </a:solidFill>
                <a:latin typeface="Lucida Sans"/>
                <a:cs typeface="Lucida Sans"/>
              </a:rPr>
              <a:t>)</a:t>
            </a:r>
            <a:endParaRPr sz="4800">
              <a:latin typeface="Lucida Sans"/>
              <a:cs typeface="Lucida Sans"/>
            </a:endParaRPr>
          </a:p>
          <a:p>
            <a:pPr marL="548005" algn="ctr">
              <a:lnSpc>
                <a:spcPts val="6110"/>
              </a:lnSpc>
            </a:pPr>
            <a:r>
              <a:rPr sz="4800" b="1" spc="-560" dirty="0">
                <a:solidFill>
                  <a:srgbClr val="ECAF48"/>
                </a:solidFill>
                <a:latin typeface="Arial"/>
                <a:cs typeface="Arial"/>
              </a:rPr>
              <a:t>Ś </a:t>
            </a:r>
            <a:r>
              <a:rPr sz="5450" spc="-280" dirty="0">
                <a:solidFill>
                  <a:srgbClr val="ECAF48"/>
                </a:solidFill>
                <a:latin typeface="Lucida Sans"/>
                <a:cs typeface="Lucida Sans"/>
              </a:rPr>
              <a:t>W </a:t>
            </a:r>
            <a:r>
              <a:rPr sz="5450" spc="-275" dirty="0">
                <a:solidFill>
                  <a:srgbClr val="ECAF48"/>
                </a:solidFill>
                <a:latin typeface="Lucida Sans"/>
                <a:cs typeface="Lucida Sans"/>
              </a:rPr>
              <a:t>I </a:t>
            </a:r>
            <a:r>
              <a:rPr sz="4800" b="1" spc="-515" dirty="0">
                <a:solidFill>
                  <a:srgbClr val="ECAF48"/>
                </a:solidFill>
                <a:latin typeface="Arial"/>
                <a:cs typeface="Arial"/>
              </a:rPr>
              <a:t>Ę </a:t>
            </a:r>
            <a:r>
              <a:rPr sz="5450" spc="-819" dirty="0">
                <a:solidFill>
                  <a:srgbClr val="ECAF48"/>
                </a:solidFill>
                <a:latin typeface="Lucida Sans"/>
                <a:cs typeface="Lucida Sans"/>
              </a:rPr>
              <a:t>T</a:t>
            </a:r>
            <a:r>
              <a:rPr sz="5450" spc="-1430" dirty="0">
                <a:solidFill>
                  <a:srgbClr val="ECAF48"/>
                </a:solidFill>
                <a:latin typeface="Lucida Sans"/>
                <a:cs typeface="Lucida Sans"/>
              </a:rPr>
              <a:t> </a:t>
            </a:r>
            <a:r>
              <a:rPr sz="5450" spc="-455" dirty="0">
                <a:solidFill>
                  <a:srgbClr val="ECAF48"/>
                </a:solidFill>
                <a:latin typeface="Lucida Sans"/>
                <a:cs typeface="Lucida Sans"/>
              </a:rPr>
              <a:t>A</a:t>
            </a:r>
            <a:endParaRPr sz="545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6700">
              <a:latin typeface="Lucida Sans"/>
              <a:cs typeface="Lucida Sans"/>
            </a:endParaRPr>
          </a:p>
          <a:p>
            <a:pPr marL="578485" algn="ctr">
              <a:lnSpc>
                <a:spcPct val="100000"/>
              </a:lnSpc>
              <a:tabLst>
                <a:tab pos="4344670" algn="l"/>
                <a:tab pos="5653405" algn="l"/>
              </a:tabLst>
            </a:pPr>
            <a:r>
              <a:rPr sz="4100" spc="-225" dirty="0">
                <a:solidFill>
                  <a:srgbClr val="F5F5EF"/>
                </a:solidFill>
                <a:latin typeface="Lucida Sans"/>
                <a:cs typeface="Lucida Sans"/>
              </a:rPr>
              <a:t>W</a:t>
            </a:r>
            <a:r>
              <a:rPr sz="4100" spc="-580" dirty="0">
                <a:solidFill>
                  <a:srgbClr val="F5F5EF"/>
                </a:solidFill>
                <a:latin typeface="Lucida Sans"/>
                <a:cs typeface="Lucida Sans"/>
              </a:rPr>
              <a:t> </a:t>
            </a:r>
            <a:r>
              <a:rPr sz="4100" spc="55" dirty="0">
                <a:solidFill>
                  <a:srgbClr val="F5F5EF"/>
                </a:solidFill>
                <a:latin typeface="Lucida Sans"/>
                <a:cs typeface="Lucida Sans"/>
              </a:rPr>
              <a:t>S</a:t>
            </a:r>
            <a:r>
              <a:rPr sz="4100" spc="-575" dirty="0">
                <a:solidFill>
                  <a:srgbClr val="F5F5EF"/>
                </a:solidFill>
                <a:latin typeface="Lucida Sans"/>
                <a:cs typeface="Lucida Sans"/>
              </a:rPr>
              <a:t> </a:t>
            </a:r>
            <a:r>
              <a:rPr sz="4100" spc="-459" dirty="0">
                <a:solidFill>
                  <a:srgbClr val="F5F5EF"/>
                </a:solidFill>
                <a:latin typeface="Lucida Sans"/>
                <a:cs typeface="Lucida Sans"/>
              </a:rPr>
              <a:t>K</a:t>
            </a:r>
            <a:r>
              <a:rPr sz="4100" spc="-580" dirty="0">
                <a:solidFill>
                  <a:srgbClr val="F5F5EF"/>
                </a:solidFill>
                <a:latin typeface="Lucida Sans"/>
                <a:cs typeface="Lucida Sans"/>
              </a:rPr>
              <a:t> </a:t>
            </a:r>
            <a:r>
              <a:rPr sz="4100" spc="-350" dirty="0">
                <a:solidFill>
                  <a:srgbClr val="F5F5EF"/>
                </a:solidFill>
                <a:latin typeface="Lucida Sans"/>
                <a:cs typeface="Lucida Sans"/>
              </a:rPr>
              <a:t>A</a:t>
            </a:r>
            <a:r>
              <a:rPr sz="4100" spc="-575" dirty="0">
                <a:solidFill>
                  <a:srgbClr val="F5F5EF"/>
                </a:solidFill>
                <a:latin typeface="Lucida Sans"/>
                <a:cs typeface="Lucida Sans"/>
              </a:rPr>
              <a:t> </a:t>
            </a:r>
            <a:r>
              <a:rPr sz="4100" spc="-434" dirty="0">
                <a:solidFill>
                  <a:srgbClr val="F5F5EF"/>
                </a:solidFill>
                <a:latin typeface="Lucida Sans"/>
                <a:cs typeface="Lucida Sans"/>
              </a:rPr>
              <a:t>Z</a:t>
            </a:r>
            <a:r>
              <a:rPr sz="4100" spc="-580" dirty="0">
                <a:solidFill>
                  <a:srgbClr val="F5F5EF"/>
                </a:solidFill>
                <a:latin typeface="Lucida Sans"/>
                <a:cs typeface="Lucida Sans"/>
              </a:rPr>
              <a:t> </a:t>
            </a:r>
            <a:r>
              <a:rPr sz="4100" spc="-415" dirty="0">
                <a:solidFill>
                  <a:srgbClr val="F5F5EF"/>
                </a:solidFill>
                <a:latin typeface="Lucida Sans"/>
                <a:cs typeface="Lucida Sans"/>
              </a:rPr>
              <a:t>Ó</a:t>
            </a:r>
            <a:r>
              <a:rPr sz="4100" spc="-575" dirty="0">
                <a:solidFill>
                  <a:srgbClr val="F5F5EF"/>
                </a:solidFill>
                <a:latin typeface="Lucida Sans"/>
                <a:cs typeface="Lucida Sans"/>
              </a:rPr>
              <a:t> </a:t>
            </a:r>
            <a:r>
              <a:rPr sz="4100" spc="-225" dirty="0">
                <a:solidFill>
                  <a:srgbClr val="F5F5EF"/>
                </a:solidFill>
                <a:latin typeface="Lucida Sans"/>
                <a:cs typeface="Lucida Sans"/>
              </a:rPr>
              <a:t>W</a:t>
            </a:r>
            <a:r>
              <a:rPr sz="4100" spc="-580" dirty="0">
                <a:solidFill>
                  <a:srgbClr val="F5F5EF"/>
                </a:solidFill>
                <a:latin typeface="Lucida Sans"/>
                <a:cs typeface="Lucida Sans"/>
              </a:rPr>
              <a:t> </a:t>
            </a:r>
            <a:r>
              <a:rPr sz="4100" spc="-459" dirty="0">
                <a:solidFill>
                  <a:srgbClr val="F5F5EF"/>
                </a:solidFill>
                <a:latin typeface="Lucida Sans"/>
                <a:cs typeface="Lucida Sans"/>
              </a:rPr>
              <a:t>K</a:t>
            </a:r>
            <a:r>
              <a:rPr sz="4100" spc="-575" dirty="0">
                <a:solidFill>
                  <a:srgbClr val="F5F5EF"/>
                </a:solidFill>
                <a:latin typeface="Lucida Sans"/>
                <a:cs typeface="Lucida Sans"/>
              </a:rPr>
              <a:t> </a:t>
            </a:r>
            <a:r>
              <a:rPr sz="4100" spc="-210" dirty="0">
                <a:solidFill>
                  <a:srgbClr val="F5F5EF"/>
                </a:solidFill>
                <a:latin typeface="Lucida Sans"/>
                <a:cs typeface="Lucida Sans"/>
              </a:rPr>
              <a:t>I	</a:t>
            </a:r>
            <a:r>
              <a:rPr sz="4100" spc="-785" dirty="0">
                <a:solidFill>
                  <a:srgbClr val="F5F5EF"/>
                </a:solidFill>
                <a:latin typeface="Lucida Sans"/>
                <a:cs typeface="Lucida Sans"/>
              </a:rPr>
              <a:t>D</a:t>
            </a:r>
            <a:r>
              <a:rPr sz="4100" spc="-580" dirty="0">
                <a:solidFill>
                  <a:srgbClr val="F5F5EF"/>
                </a:solidFill>
                <a:latin typeface="Lucida Sans"/>
                <a:cs typeface="Lucida Sans"/>
              </a:rPr>
              <a:t> </a:t>
            </a:r>
            <a:r>
              <a:rPr sz="4100" spc="-430" dirty="0">
                <a:solidFill>
                  <a:srgbClr val="F5F5EF"/>
                </a:solidFill>
                <a:latin typeface="Lucida Sans"/>
                <a:cs typeface="Lucida Sans"/>
              </a:rPr>
              <a:t>L</a:t>
            </a:r>
            <a:r>
              <a:rPr sz="4100" spc="-580" dirty="0">
                <a:solidFill>
                  <a:srgbClr val="F5F5EF"/>
                </a:solidFill>
                <a:latin typeface="Lucida Sans"/>
                <a:cs typeface="Lucida Sans"/>
              </a:rPr>
              <a:t> </a:t>
            </a:r>
            <a:r>
              <a:rPr sz="4100" spc="-350" dirty="0">
                <a:solidFill>
                  <a:srgbClr val="F5F5EF"/>
                </a:solidFill>
                <a:latin typeface="Lucida Sans"/>
                <a:cs typeface="Lucida Sans"/>
              </a:rPr>
              <a:t>A	</a:t>
            </a:r>
            <a:r>
              <a:rPr sz="4100" spc="-610" dirty="0">
                <a:solidFill>
                  <a:srgbClr val="F5F5EF"/>
                </a:solidFill>
                <a:latin typeface="Lucida Sans"/>
                <a:cs typeface="Lucida Sans"/>
              </a:rPr>
              <a:t>R</a:t>
            </a:r>
            <a:r>
              <a:rPr sz="4100" spc="-585" dirty="0">
                <a:solidFill>
                  <a:srgbClr val="F5F5EF"/>
                </a:solidFill>
                <a:latin typeface="Lucida Sans"/>
                <a:cs typeface="Lucida Sans"/>
              </a:rPr>
              <a:t> </a:t>
            </a:r>
            <a:r>
              <a:rPr sz="4100" spc="-415" dirty="0">
                <a:solidFill>
                  <a:srgbClr val="F5F5EF"/>
                </a:solidFill>
                <a:latin typeface="Lucida Sans"/>
                <a:cs typeface="Lucida Sans"/>
              </a:rPr>
              <a:t>O</a:t>
            </a:r>
            <a:r>
              <a:rPr sz="4100" spc="-585" dirty="0">
                <a:solidFill>
                  <a:srgbClr val="F5F5EF"/>
                </a:solidFill>
                <a:latin typeface="Lucida Sans"/>
                <a:cs typeface="Lucida Sans"/>
              </a:rPr>
              <a:t> </a:t>
            </a:r>
            <a:r>
              <a:rPr sz="4100" spc="-785" dirty="0">
                <a:solidFill>
                  <a:srgbClr val="F5F5EF"/>
                </a:solidFill>
                <a:latin typeface="Lucida Sans"/>
                <a:cs typeface="Lucida Sans"/>
              </a:rPr>
              <a:t>D</a:t>
            </a:r>
            <a:r>
              <a:rPr sz="4100" spc="-590" dirty="0">
                <a:solidFill>
                  <a:srgbClr val="F5F5EF"/>
                </a:solidFill>
                <a:latin typeface="Lucida Sans"/>
                <a:cs typeface="Lucida Sans"/>
              </a:rPr>
              <a:t> </a:t>
            </a:r>
            <a:r>
              <a:rPr sz="4100" spc="-434" dirty="0">
                <a:solidFill>
                  <a:srgbClr val="F5F5EF"/>
                </a:solidFill>
                <a:latin typeface="Lucida Sans"/>
                <a:cs typeface="Lucida Sans"/>
              </a:rPr>
              <a:t>Z</a:t>
            </a:r>
            <a:r>
              <a:rPr sz="4100" spc="-585" dirty="0">
                <a:solidFill>
                  <a:srgbClr val="F5F5EF"/>
                </a:solidFill>
                <a:latin typeface="Lucida Sans"/>
                <a:cs typeface="Lucida Sans"/>
              </a:rPr>
              <a:t> </a:t>
            </a:r>
            <a:r>
              <a:rPr sz="4100" spc="-210" dirty="0">
                <a:solidFill>
                  <a:srgbClr val="F5F5EF"/>
                </a:solidFill>
                <a:latin typeface="Lucida Sans"/>
                <a:cs typeface="Lucida Sans"/>
              </a:rPr>
              <a:t>I</a:t>
            </a:r>
            <a:r>
              <a:rPr sz="4100" spc="-585" dirty="0">
                <a:solidFill>
                  <a:srgbClr val="F5F5EF"/>
                </a:solidFill>
                <a:latin typeface="Lucida Sans"/>
                <a:cs typeface="Lucida Sans"/>
              </a:rPr>
              <a:t> </a:t>
            </a:r>
            <a:r>
              <a:rPr sz="4100" spc="-165" dirty="0">
                <a:solidFill>
                  <a:srgbClr val="F5F5EF"/>
                </a:solidFill>
                <a:latin typeface="Lucida Sans"/>
                <a:cs typeface="Lucida Sans"/>
              </a:rPr>
              <a:t>C</a:t>
            </a:r>
            <a:r>
              <a:rPr sz="4100" spc="-585" dirty="0">
                <a:solidFill>
                  <a:srgbClr val="F5F5EF"/>
                </a:solidFill>
                <a:latin typeface="Lucida Sans"/>
                <a:cs typeface="Lucida Sans"/>
              </a:rPr>
              <a:t> </a:t>
            </a:r>
            <a:r>
              <a:rPr sz="4100" spc="-415" dirty="0">
                <a:solidFill>
                  <a:srgbClr val="F5F5EF"/>
                </a:solidFill>
                <a:latin typeface="Lucida Sans"/>
                <a:cs typeface="Lucida Sans"/>
              </a:rPr>
              <a:t>Ó</a:t>
            </a:r>
            <a:r>
              <a:rPr sz="4100" spc="-590" dirty="0">
                <a:solidFill>
                  <a:srgbClr val="F5F5EF"/>
                </a:solidFill>
                <a:latin typeface="Lucida Sans"/>
                <a:cs typeface="Lucida Sans"/>
              </a:rPr>
              <a:t> </a:t>
            </a:r>
            <a:r>
              <a:rPr sz="4100" spc="-225" dirty="0">
                <a:solidFill>
                  <a:srgbClr val="F5F5EF"/>
                </a:solidFill>
                <a:latin typeface="Lucida Sans"/>
                <a:cs typeface="Lucida Sans"/>
              </a:rPr>
              <a:t>W</a:t>
            </a:r>
            <a:endParaRPr sz="4100">
              <a:latin typeface="Lucida Sans"/>
              <a:cs typeface="Lucida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442325" y="808314"/>
            <a:ext cx="4728833" cy="7885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13893" y="0"/>
            <a:ext cx="1574143" cy="4376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97940" y="0"/>
            <a:ext cx="1045986" cy="2881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5857" y="2577217"/>
            <a:ext cx="7756525" cy="547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220" marR="101600" algn="ctr">
              <a:lnSpc>
                <a:spcPct val="116100"/>
              </a:lnSpc>
              <a:spcBef>
                <a:spcPts val="100"/>
              </a:spcBef>
            </a:pPr>
            <a:r>
              <a:rPr sz="2800" spc="170" dirty="0">
                <a:solidFill>
                  <a:srgbClr val="FFFFFF"/>
                </a:solidFill>
                <a:latin typeface="Calibri"/>
                <a:cs typeface="Calibri"/>
              </a:rPr>
              <a:t>Zastanów </a:t>
            </a:r>
            <a:r>
              <a:rPr sz="2800" spc="80" dirty="0">
                <a:solidFill>
                  <a:srgbClr val="FFFFFF"/>
                </a:solidFill>
                <a:latin typeface="Calibri"/>
                <a:cs typeface="Calibri"/>
              </a:rPr>
              <a:t>się, </a:t>
            </a:r>
            <a:r>
              <a:rPr sz="2800" spc="290" dirty="0">
                <a:solidFill>
                  <a:srgbClr val="FFFFFF"/>
                </a:solidFill>
                <a:latin typeface="Calibri"/>
                <a:cs typeface="Calibri"/>
              </a:rPr>
              <a:t>co </a:t>
            </a:r>
            <a:r>
              <a:rPr sz="2800" spc="145" dirty="0">
                <a:solidFill>
                  <a:srgbClr val="FFFFFF"/>
                </a:solidFill>
                <a:latin typeface="Calibri"/>
                <a:cs typeface="Calibri"/>
              </a:rPr>
              <a:t>stanowi dla </a:t>
            </a:r>
            <a:r>
              <a:rPr sz="2800" spc="204" dirty="0">
                <a:solidFill>
                  <a:srgbClr val="FFFFFF"/>
                </a:solidFill>
                <a:latin typeface="Calibri"/>
                <a:cs typeface="Calibri"/>
              </a:rPr>
              <a:t>Ciebie</a:t>
            </a:r>
            <a:r>
              <a:rPr sz="2800" spc="-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204" dirty="0">
                <a:solidFill>
                  <a:srgbClr val="FFFFFF"/>
                </a:solidFill>
                <a:latin typeface="Calibri"/>
                <a:cs typeface="Calibri"/>
              </a:rPr>
              <a:t>podstawę  </a:t>
            </a:r>
            <a:r>
              <a:rPr sz="2800" spc="90" dirty="0">
                <a:solidFill>
                  <a:srgbClr val="FFFFFF"/>
                </a:solidFill>
                <a:latin typeface="Calibri"/>
                <a:cs typeface="Calibri"/>
              </a:rPr>
              <a:t>świąt, </a:t>
            </a:r>
            <a:r>
              <a:rPr sz="2800" spc="290" dirty="0">
                <a:solidFill>
                  <a:srgbClr val="FFFFFF"/>
                </a:solidFill>
                <a:latin typeface="Calibri"/>
                <a:cs typeface="Calibri"/>
              </a:rPr>
              <a:t>co </a:t>
            </a:r>
            <a:r>
              <a:rPr sz="2800" spc="160" dirty="0">
                <a:solidFill>
                  <a:srgbClr val="FFFFFF"/>
                </a:solidFill>
                <a:latin typeface="Calibri"/>
                <a:cs typeface="Calibri"/>
              </a:rPr>
              <a:t>jest </a:t>
            </a:r>
            <a:r>
              <a:rPr sz="2800" spc="145" dirty="0">
                <a:solidFill>
                  <a:srgbClr val="FFFFFF"/>
                </a:solidFill>
                <a:latin typeface="Calibri"/>
                <a:cs typeface="Calibri"/>
              </a:rPr>
              <a:t>dla </a:t>
            </a:r>
            <a:r>
              <a:rPr sz="2800" spc="204" dirty="0">
                <a:solidFill>
                  <a:srgbClr val="FFFFFF"/>
                </a:solidFill>
                <a:latin typeface="Calibri"/>
                <a:cs typeface="Calibri"/>
              </a:rPr>
              <a:t>Ciebie </a:t>
            </a:r>
            <a:r>
              <a:rPr sz="2800" spc="130" dirty="0">
                <a:solidFill>
                  <a:srgbClr val="FFFFFF"/>
                </a:solidFill>
                <a:latin typeface="Calibri"/>
                <a:cs typeface="Calibri"/>
              </a:rPr>
              <a:t>najważniejsze </a:t>
            </a:r>
            <a:r>
              <a:rPr sz="2800" spc="105" dirty="0">
                <a:solidFill>
                  <a:srgbClr val="FFFFFF"/>
                </a:solidFill>
                <a:latin typeface="Calibri"/>
                <a:cs typeface="Calibri"/>
              </a:rPr>
              <a:t>w </a:t>
            </a:r>
            <a:r>
              <a:rPr sz="2800" spc="229" dirty="0">
                <a:solidFill>
                  <a:srgbClr val="FFFFFF"/>
                </a:solidFill>
                <a:latin typeface="Calibri"/>
                <a:cs typeface="Calibri"/>
              </a:rPr>
              <a:t>tym  </a:t>
            </a:r>
            <a:r>
              <a:rPr sz="2800" spc="155" dirty="0">
                <a:solidFill>
                  <a:srgbClr val="FFFFFF"/>
                </a:solidFill>
                <a:latin typeface="Calibri"/>
                <a:cs typeface="Calibri"/>
              </a:rPr>
              <a:t>czasie.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50">
              <a:latin typeface="Calibri"/>
              <a:cs typeface="Calibri"/>
            </a:endParaRPr>
          </a:p>
          <a:p>
            <a:pPr marL="326390" marR="318770" algn="ctr">
              <a:lnSpc>
                <a:spcPct val="116100"/>
              </a:lnSpc>
            </a:pPr>
            <a:r>
              <a:rPr sz="2800" spc="170" dirty="0">
                <a:solidFill>
                  <a:srgbClr val="FFFFFF"/>
                </a:solidFill>
                <a:latin typeface="Calibri"/>
                <a:cs typeface="Calibri"/>
              </a:rPr>
              <a:t>Przemyśl </a:t>
            </a:r>
            <a:r>
              <a:rPr sz="2800" spc="16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800" spc="155" dirty="0">
                <a:solidFill>
                  <a:srgbClr val="FFFFFF"/>
                </a:solidFill>
                <a:latin typeface="Calibri"/>
                <a:cs typeface="Calibri"/>
              </a:rPr>
              <a:t>z </a:t>
            </a:r>
            <a:r>
              <a:rPr sz="2800" spc="185" dirty="0">
                <a:solidFill>
                  <a:srgbClr val="FFFFFF"/>
                </a:solidFill>
                <a:latin typeface="Calibri"/>
                <a:cs typeface="Calibri"/>
              </a:rPr>
              <a:t>różnych </a:t>
            </a:r>
            <a:r>
              <a:rPr sz="2800" spc="155" dirty="0">
                <a:solidFill>
                  <a:srgbClr val="FFFFFF"/>
                </a:solidFill>
                <a:latin typeface="Calibri"/>
                <a:cs typeface="Calibri"/>
              </a:rPr>
              <a:t>stron </a:t>
            </a:r>
            <a:r>
              <a:rPr sz="2800" spc="57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8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35" dirty="0">
                <a:solidFill>
                  <a:srgbClr val="FFFFFF"/>
                </a:solidFill>
                <a:latin typeface="Calibri"/>
                <a:cs typeface="Calibri"/>
              </a:rPr>
              <a:t>zarówno </a:t>
            </a:r>
            <a:r>
              <a:rPr sz="2800" spc="240" dirty="0">
                <a:solidFill>
                  <a:srgbClr val="FFFFFF"/>
                </a:solidFill>
                <a:latin typeface="Calibri"/>
                <a:cs typeface="Calibri"/>
              </a:rPr>
              <a:t>tych  </a:t>
            </a:r>
            <a:r>
              <a:rPr sz="2800" spc="170" dirty="0">
                <a:solidFill>
                  <a:srgbClr val="FFFFFF"/>
                </a:solidFill>
                <a:latin typeface="Calibri"/>
                <a:cs typeface="Calibri"/>
              </a:rPr>
              <a:t>związanych </a:t>
            </a:r>
            <a:r>
              <a:rPr sz="2800" spc="155" dirty="0">
                <a:solidFill>
                  <a:srgbClr val="FFFFFF"/>
                </a:solidFill>
                <a:latin typeface="Calibri"/>
                <a:cs typeface="Calibri"/>
              </a:rPr>
              <a:t>z </a:t>
            </a:r>
            <a:r>
              <a:rPr sz="2800" spc="105" dirty="0">
                <a:solidFill>
                  <a:srgbClr val="FFFFFF"/>
                </a:solidFill>
                <a:latin typeface="Calibri"/>
                <a:cs typeface="Calibri"/>
              </a:rPr>
              <a:t>relacjami, </a:t>
            </a:r>
            <a:r>
              <a:rPr sz="2800" spc="100" dirty="0">
                <a:solidFill>
                  <a:srgbClr val="FFFFFF"/>
                </a:solidFill>
                <a:latin typeface="Calibri"/>
                <a:cs typeface="Calibri"/>
              </a:rPr>
              <a:t>jak 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25" dirty="0">
                <a:solidFill>
                  <a:srgbClr val="FFFFFF"/>
                </a:solidFill>
                <a:latin typeface="Calibri"/>
                <a:cs typeface="Calibri"/>
              </a:rPr>
              <a:t>organizacją.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150">
              <a:latin typeface="Calibri"/>
              <a:cs typeface="Calibri"/>
            </a:endParaRPr>
          </a:p>
          <a:p>
            <a:pPr marL="12700" marR="5080" indent="-635" algn="ctr">
              <a:lnSpc>
                <a:spcPct val="116100"/>
              </a:lnSpc>
            </a:pPr>
            <a:r>
              <a:rPr sz="2800" spc="125" dirty="0">
                <a:solidFill>
                  <a:srgbClr val="FFFFFF"/>
                </a:solidFill>
                <a:latin typeface="Calibri"/>
                <a:cs typeface="Calibri"/>
              </a:rPr>
              <a:t>Przyjrzyj </a:t>
            </a:r>
            <a:r>
              <a:rPr sz="2800" spc="175" dirty="0">
                <a:solidFill>
                  <a:srgbClr val="FFFFFF"/>
                </a:solidFill>
                <a:latin typeface="Calibri"/>
                <a:cs typeface="Calibri"/>
              </a:rPr>
              <a:t>się swoim przyzwyczajeniom  </a:t>
            </a:r>
            <a:r>
              <a:rPr sz="2800" spc="160" dirty="0">
                <a:solidFill>
                  <a:srgbClr val="FFFFFF"/>
                </a:solidFill>
                <a:latin typeface="Calibri"/>
                <a:cs typeface="Calibri"/>
              </a:rPr>
              <a:t>związanym </a:t>
            </a:r>
            <a:r>
              <a:rPr sz="2800" spc="155" dirty="0">
                <a:solidFill>
                  <a:srgbClr val="FFFFFF"/>
                </a:solidFill>
                <a:latin typeface="Calibri"/>
                <a:cs typeface="Calibri"/>
              </a:rPr>
              <a:t>z </a:t>
            </a:r>
            <a:r>
              <a:rPr sz="2800" spc="165" dirty="0">
                <a:solidFill>
                  <a:srgbClr val="FFFFFF"/>
                </a:solidFill>
                <a:latin typeface="Calibri"/>
                <a:cs typeface="Calibri"/>
              </a:rPr>
              <a:t>przygotowaniem </a:t>
            </a:r>
            <a:r>
              <a:rPr sz="2800" spc="145" dirty="0">
                <a:solidFill>
                  <a:srgbClr val="FFFFFF"/>
                </a:solidFill>
                <a:latin typeface="Calibri"/>
                <a:cs typeface="Calibri"/>
              </a:rPr>
              <a:t>świąt </a:t>
            </a:r>
            <a:r>
              <a:rPr sz="2800" spc="57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65" dirty="0">
                <a:solidFill>
                  <a:srgbClr val="FFFFFF"/>
                </a:solidFill>
                <a:latin typeface="Calibri"/>
                <a:cs typeface="Calibri"/>
              </a:rPr>
              <a:t>zastanów  </a:t>
            </a:r>
            <a:r>
              <a:rPr sz="2800" spc="80" dirty="0">
                <a:solidFill>
                  <a:srgbClr val="FFFFFF"/>
                </a:solidFill>
                <a:latin typeface="Calibri"/>
                <a:cs typeface="Calibri"/>
              </a:rPr>
              <a:t>się, </a:t>
            </a:r>
            <a:r>
              <a:rPr sz="2800" spc="145" dirty="0">
                <a:solidFill>
                  <a:srgbClr val="FFFFFF"/>
                </a:solidFill>
                <a:latin typeface="Calibri"/>
                <a:cs typeface="Calibri"/>
              </a:rPr>
              <a:t>na </a:t>
            </a:r>
            <a:r>
              <a:rPr sz="2800" spc="65" dirty="0">
                <a:solidFill>
                  <a:srgbClr val="FFFFFF"/>
                </a:solidFill>
                <a:latin typeface="Calibri"/>
                <a:cs typeface="Calibri"/>
              </a:rPr>
              <a:t>ile </a:t>
            </a:r>
            <a:r>
              <a:rPr sz="2800" spc="225" dirty="0">
                <a:solidFill>
                  <a:srgbClr val="FFFFFF"/>
                </a:solidFill>
                <a:latin typeface="Calibri"/>
                <a:cs typeface="Calibri"/>
              </a:rPr>
              <a:t>schemat </a:t>
            </a:r>
            <a:r>
              <a:rPr sz="2800" spc="170" dirty="0">
                <a:solidFill>
                  <a:srgbClr val="FFFFFF"/>
                </a:solidFill>
                <a:latin typeface="Calibri"/>
                <a:cs typeface="Calibri"/>
              </a:rPr>
              <a:t>przygotowań </a:t>
            </a:r>
            <a:r>
              <a:rPr sz="2800" spc="180" dirty="0">
                <a:solidFill>
                  <a:srgbClr val="FFFFFF"/>
                </a:solidFill>
                <a:latin typeface="Calibri"/>
                <a:cs typeface="Calibri"/>
              </a:rPr>
              <a:t>odnosi </a:t>
            </a:r>
            <a:r>
              <a:rPr sz="2800" spc="175" dirty="0">
                <a:solidFill>
                  <a:srgbClr val="FFFFFF"/>
                </a:solidFill>
                <a:latin typeface="Calibri"/>
                <a:cs typeface="Calibri"/>
              </a:rPr>
              <a:t>się </a:t>
            </a:r>
            <a:r>
              <a:rPr sz="2800" spc="229" dirty="0">
                <a:solidFill>
                  <a:srgbClr val="FFFFFF"/>
                </a:solidFill>
                <a:latin typeface="Calibri"/>
                <a:cs typeface="Calibri"/>
              </a:rPr>
              <a:t>do  </a:t>
            </a:r>
            <a:r>
              <a:rPr sz="2800" spc="105" dirty="0">
                <a:solidFill>
                  <a:srgbClr val="FFFFFF"/>
                </a:solidFill>
                <a:latin typeface="Calibri"/>
                <a:cs typeface="Calibri"/>
              </a:rPr>
              <a:t>tego, </a:t>
            </a:r>
            <a:r>
              <a:rPr sz="2800" spc="290" dirty="0">
                <a:solidFill>
                  <a:srgbClr val="FFFFFF"/>
                </a:solidFill>
                <a:latin typeface="Calibri"/>
                <a:cs typeface="Calibri"/>
              </a:rPr>
              <a:t>co </a:t>
            </a:r>
            <a:r>
              <a:rPr sz="2800" spc="160" dirty="0">
                <a:solidFill>
                  <a:srgbClr val="FFFFFF"/>
                </a:solidFill>
                <a:latin typeface="Calibri"/>
                <a:cs typeface="Calibri"/>
              </a:rPr>
              <a:t>jest </a:t>
            </a:r>
            <a:r>
              <a:rPr sz="2800" spc="145" dirty="0">
                <a:solidFill>
                  <a:srgbClr val="FFFFFF"/>
                </a:solidFill>
                <a:latin typeface="Calibri"/>
                <a:cs typeface="Calibri"/>
              </a:rPr>
              <a:t>dla </a:t>
            </a:r>
            <a:r>
              <a:rPr sz="2800" spc="204" dirty="0">
                <a:solidFill>
                  <a:srgbClr val="FFFFFF"/>
                </a:solidFill>
                <a:latin typeface="Calibri"/>
                <a:cs typeface="Calibri"/>
              </a:rPr>
              <a:t>Ciebie</a:t>
            </a:r>
            <a:r>
              <a:rPr sz="28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95" dirty="0">
                <a:solidFill>
                  <a:srgbClr val="FFFFFF"/>
                </a:solidFill>
                <a:latin typeface="Calibri"/>
                <a:cs typeface="Calibri"/>
              </a:rPr>
              <a:t>ważne.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27186" y="716310"/>
            <a:ext cx="10633710" cy="1099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50" spc="-505" dirty="0">
                <a:latin typeface="Verdana"/>
                <a:cs typeface="Verdana"/>
              </a:rPr>
              <a:t>Ś</a:t>
            </a:r>
            <a:r>
              <a:rPr spc="-505" dirty="0"/>
              <a:t>wi</a:t>
            </a:r>
            <a:r>
              <a:rPr sz="7050" spc="-505" dirty="0">
                <a:latin typeface="Verdana"/>
                <a:cs typeface="Verdana"/>
              </a:rPr>
              <a:t>ą</a:t>
            </a:r>
            <a:r>
              <a:rPr spc="-505" dirty="0"/>
              <a:t>t</a:t>
            </a:r>
            <a:r>
              <a:rPr sz="7050" spc="-505" dirty="0">
                <a:latin typeface="Verdana"/>
                <a:cs typeface="Verdana"/>
              </a:rPr>
              <a:t>ec</a:t>
            </a:r>
            <a:r>
              <a:rPr spc="-505" dirty="0"/>
              <a:t>zn</a:t>
            </a:r>
            <a:r>
              <a:rPr sz="7050" spc="-505" dirty="0">
                <a:latin typeface="Verdana"/>
                <a:cs typeface="Verdana"/>
              </a:rPr>
              <a:t>e </a:t>
            </a:r>
            <a:r>
              <a:rPr spc="-35" dirty="0"/>
              <a:t>prioryt</a:t>
            </a:r>
            <a:r>
              <a:rPr sz="7050" spc="-35" dirty="0">
                <a:latin typeface="Verdana"/>
                <a:cs typeface="Verdana"/>
              </a:rPr>
              <a:t>e</a:t>
            </a:r>
            <a:r>
              <a:rPr spc="-35" dirty="0"/>
              <a:t>ty, </a:t>
            </a:r>
            <a:r>
              <a:rPr sz="7050" spc="45" dirty="0">
                <a:latin typeface="Verdana"/>
                <a:cs typeface="Verdana"/>
              </a:rPr>
              <a:t>c</a:t>
            </a:r>
            <a:r>
              <a:rPr spc="45" dirty="0"/>
              <a:t>zyli</a:t>
            </a:r>
            <a:r>
              <a:rPr spc="335" dirty="0"/>
              <a:t> </a:t>
            </a:r>
            <a:r>
              <a:rPr sz="7050" spc="-635" dirty="0">
                <a:latin typeface="Verdana"/>
                <a:cs typeface="Verdana"/>
              </a:rPr>
              <a:t>c</a:t>
            </a:r>
            <a:r>
              <a:rPr spc="-635" dirty="0"/>
              <a:t>o?</a:t>
            </a:r>
            <a:endParaRPr sz="705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681909" y="2505417"/>
            <a:ext cx="4297045" cy="5275580"/>
            <a:chOff x="11681909" y="2505417"/>
            <a:chExt cx="4297045" cy="5275580"/>
          </a:xfrm>
        </p:grpSpPr>
        <p:sp>
          <p:nvSpPr>
            <p:cNvPr id="5" name="object 5"/>
            <p:cNvSpPr/>
            <p:nvPr/>
          </p:nvSpPr>
          <p:spPr>
            <a:xfrm>
              <a:off x="11681909" y="2505417"/>
              <a:ext cx="4185920" cy="5275580"/>
            </a:xfrm>
            <a:custGeom>
              <a:avLst/>
              <a:gdLst/>
              <a:ahLst/>
              <a:cxnLst/>
              <a:rect l="l" t="t" r="r" b="b"/>
              <a:pathLst>
                <a:path w="4185919" h="5275580">
                  <a:moveTo>
                    <a:pt x="4003901" y="5275454"/>
                  </a:moveTo>
                  <a:lnTo>
                    <a:pt x="181995" y="5275454"/>
                  </a:lnTo>
                  <a:lnTo>
                    <a:pt x="133616" y="5268956"/>
                  </a:lnTo>
                  <a:lnTo>
                    <a:pt x="90142" y="5250616"/>
                  </a:lnTo>
                  <a:lnTo>
                    <a:pt x="53307" y="5222171"/>
                  </a:lnTo>
                  <a:lnTo>
                    <a:pt x="24849" y="5185354"/>
                  </a:lnTo>
                  <a:lnTo>
                    <a:pt x="6501" y="5141899"/>
                  </a:lnTo>
                  <a:lnTo>
                    <a:pt x="0" y="5093542"/>
                  </a:lnTo>
                  <a:lnTo>
                    <a:pt x="0" y="181912"/>
                  </a:lnTo>
                  <a:lnTo>
                    <a:pt x="6501" y="133555"/>
                  </a:lnTo>
                  <a:lnTo>
                    <a:pt x="24849" y="90100"/>
                  </a:lnTo>
                  <a:lnTo>
                    <a:pt x="53307" y="53283"/>
                  </a:lnTo>
                  <a:lnTo>
                    <a:pt x="90142" y="24837"/>
                  </a:lnTo>
                  <a:lnTo>
                    <a:pt x="133616" y="6498"/>
                  </a:lnTo>
                  <a:lnTo>
                    <a:pt x="181995" y="0"/>
                  </a:lnTo>
                  <a:lnTo>
                    <a:pt x="4003901" y="0"/>
                  </a:lnTo>
                  <a:lnTo>
                    <a:pt x="4052281" y="6498"/>
                  </a:lnTo>
                  <a:lnTo>
                    <a:pt x="4095755" y="24837"/>
                  </a:lnTo>
                  <a:lnTo>
                    <a:pt x="4132589" y="53283"/>
                  </a:lnTo>
                  <a:lnTo>
                    <a:pt x="4161048" y="90100"/>
                  </a:lnTo>
                  <a:lnTo>
                    <a:pt x="4179395" y="133555"/>
                  </a:lnTo>
                  <a:lnTo>
                    <a:pt x="4185897" y="181912"/>
                  </a:lnTo>
                  <a:lnTo>
                    <a:pt x="4185897" y="5093542"/>
                  </a:lnTo>
                  <a:lnTo>
                    <a:pt x="4179395" y="5141899"/>
                  </a:lnTo>
                  <a:lnTo>
                    <a:pt x="4161048" y="5185354"/>
                  </a:lnTo>
                  <a:lnTo>
                    <a:pt x="4132589" y="5222171"/>
                  </a:lnTo>
                  <a:lnTo>
                    <a:pt x="4095755" y="5250616"/>
                  </a:lnTo>
                  <a:lnTo>
                    <a:pt x="4052281" y="5268956"/>
                  </a:lnTo>
                  <a:lnTo>
                    <a:pt x="4003901" y="5275454"/>
                  </a:lnTo>
                  <a:close/>
                </a:path>
              </a:pathLst>
            </a:custGeom>
            <a:solidFill>
              <a:srgbClr val="00B3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833468" y="3596890"/>
              <a:ext cx="4034790" cy="4184015"/>
            </a:xfrm>
            <a:custGeom>
              <a:avLst/>
              <a:gdLst/>
              <a:ahLst/>
              <a:cxnLst/>
              <a:rect l="l" t="t" r="r" b="b"/>
              <a:pathLst>
                <a:path w="4034790" h="4184015">
                  <a:moveTo>
                    <a:pt x="3852342" y="4183981"/>
                  </a:moveTo>
                  <a:lnTo>
                    <a:pt x="30436" y="4183981"/>
                  </a:lnTo>
                  <a:lnTo>
                    <a:pt x="22687" y="4183788"/>
                  </a:lnTo>
                  <a:lnTo>
                    <a:pt x="15034" y="4183237"/>
                  </a:lnTo>
                  <a:lnTo>
                    <a:pt x="7473" y="4182370"/>
                  </a:lnTo>
                  <a:lnTo>
                    <a:pt x="0" y="4181227"/>
                  </a:lnTo>
                  <a:lnTo>
                    <a:pt x="48310" y="4179234"/>
                  </a:lnTo>
                  <a:lnTo>
                    <a:pt x="96477" y="4176696"/>
                  </a:lnTo>
                  <a:lnTo>
                    <a:pt x="144500" y="4173617"/>
                  </a:lnTo>
                  <a:lnTo>
                    <a:pt x="192373" y="4170000"/>
                  </a:lnTo>
                  <a:lnTo>
                    <a:pt x="240096" y="4165848"/>
                  </a:lnTo>
                  <a:lnTo>
                    <a:pt x="287664" y="4161164"/>
                  </a:lnTo>
                  <a:lnTo>
                    <a:pt x="335074" y="4155951"/>
                  </a:lnTo>
                  <a:lnTo>
                    <a:pt x="382325" y="4150212"/>
                  </a:lnTo>
                  <a:lnTo>
                    <a:pt x="429411" y="4143949"/>
                  </a:lnTo>
                  <a:lnTo>
                    <a:pt x="476332" y="4137167"/>
                  </a:lnTo>
                  <a:lnTo>
                    <a:pt x="523083" y="4129867"/>
                  </a:lnTo>
                  <a:lnTo>
                    <a:pt x="569661" y="4122054"/>
                  </a:lnTo>
                  <a:lnTo>
                    <a:pt x="616064" y="4113729"/>
                  </a:lnTo>
                  <a:lnTo>
                    <a:pt x="662289" y="4104896"/>
                  </a:lnTo>
                  <a:lnTo>
                    <a:pt x="708332" y="4095558"/>
                  </a:lnTo>
                  <a:lnTo>
                    <a:pt x="754191" y="4085718"/>
                  </a:lnTo>
                  <a:lnTo>
                    <a:pt x="799862" y="4075379"/>
                  </a:lnTo>
                  <a:lnTo>
                    <a:pt x="845343" y="4064544"/>
                  </a:lnTo>
                  <a:lnTo>
                    <a:pt x="890631" y="4053216"/>
                  </a:lnTo>
                  <a:lnTo>
                    <a:pt x="935722" y="4041398"/>
                  </a:lnTo>
                  <a:lnTo>
                    <a:pt x="980613" y="4029092"/>
                  </a:lnTo>
                  <a:lnTo>
                    <a:pt x="1025302" y="4016303"/>
                  </a:lnTo>
                  <a:lnTo>
                    <a:pt x="1069786" y="4003032"/>
                  </a:lnTo>
                  <a:lnTo>
                    <a:pt x="1114061" y="3989284"/>
                  </a:lnTo>
                  <a:lnTo>
                    <a:pt x="1158125" y="3975060"/>
                  </a:lnTo>
                  <a:lnTo>
                    <a:pt x="1201974" y="3960364"/>
                  </a:lnTo>
                  <a:lnTo>
                    <a:pt x="1245606" y="3945199"/>
                  </a:lnTo>
                  <a:lnTo>
                    <a:pt x="1289017" y="3929568"/>
                  </a:lnTo>
                  <a:lnTo>
                    <a:pt x="1332205" y="3913474"/>
                  </a:lnTo>
                  <a:lnTo>
                    <a:pt x="1375166" y="3896920"/>
                  </a:lnTo>
                  <a:lnTo>
                    <a:pt x="1417898" y="3879909"/>
                  </a:lnTo>
                  <a:lnTo>
                    <a:pt x="1460398" y="3862444"/>
                  </a:lnTo>
                  <a:lnTo>
                    <a:pt x="1502662" y="3844528"/>
                  </a:lnTo>
                  <a:lnTo>
                    <a:pt x="1544687" y="3826163"/>
                  </a:lnTo>
                  <a:lnTo>
                    <a:pt x="1586471" y="3807354"/>
                  </a:lnTo>
                  <a:lnTo>
                    <a:pt x="1628011" y="3788102"/>
                  </a:lnTo>
                  <a:lnTo>
                    <a:pt x="1669303" y="3768412"/>
                  </a:lnTo>
                  <a:lnTo>
                    <a:pt x="1710345" y="3748285"/>
                  </a:lnTo>
                  <a:lnTo>
                    <a:pt x="1751133" y="3727725"/>
                  </a:lnTo>
                  <a:lnTo>
                    <a:pt x="1791664" y="3706736"/>
                  </a:lnTo>
                  <a:lnTo>
                    <a:pt x="1831936" y="3685319"/>
                  </a:lnTo>
                  <a:lnTo>
                    <a:pt x="1871946" y="3663478"/>
                  </a:lnTo>
                  <a:lnTo>
                    <a:pt x="1911690" y="3641216"/>
                  </a:lnTo>
                  <a:lnTo>
                    <a:pt x="1951166" y="3618536"/>
                  </a:lnTo>
                  <a:lnTo>
                    <a:pt x="1990370" y="3595441"/>
                  </a:lnTo>
                  <a:lnTo>
                    <a:pt x="2029300" y="3571934"/>
                  </a:lnTo>
                  <a:lnTo>
                    <a:pt x="2067952" y="3548017"/>
                  </a:lnTo>
                  <a:lnTo>
                    <a:pt x="2106323" y="3523695"/>
                  </a:lnTo>
                  <a:lnTo>
                    <a:pt x="2144411" y="3498970"/>
                  </a:lnTo>
                  <a:lnTo>
                    <a:pt x="2182213" y="3473844"/>
                  </a:lnTo>
                  <a:lnTo>
                    <a:pt x="2219725" y="3448322"/>
                  </a:lnTo>
                  <a:lnTo>
                    <a:pt x="2256944" y="3422405"/>
                  </a:lnTo>
                  <a:lnTo>
                    <a:pt x="2293868" y="3396098"/>
                  </a:lnTo>
                  <a:lnTo>
                    <a:pt x="2330494" y="3369402"/>
                  </a:lnTo>
                  <a:lnTo>
                    <a:pt x="2366818" y="3342322"/>
                  </a:lnTo>
                  <a:lnTo>
                    <a:pt x="2402837" y="3314859"/>
                  </a:lnTo>
                  <a:lnTo>
                    <a:pt x="2438549" y="3287017"/>
                  </a:lnTo>
                  <a:lnTo>
                    <a:pt x="2473951" y="3258799"/>
                  </a:lnTo>
                  <a:lnTo>
                    <a:pt x="2509038" y="3230208"/>
                  </a:lnTo>
                  <a:lnTo>
                    <a:pt x="2543810" y="3201247"/>
                  </a:lnTo>
                  <a:lnTo>
                    <a:pt x="2578262" y="3171919"/>
                  </a:lnTo>
                  <a:lnTo>
                    <a:pt x="2612391" y="3142227"/>
                  </a:lnTo>
                  <a:lnTo>
                    <a:pt x="2646194" y="3112174"/>
                  </a:lnTo>
                  <a:lnTo>
                    <a:pt x="2679670" y="3081763"/>
                  </a:lnTo>
                  <a:lnTo>
                    <a:pt x="2712813" y="3050997"/>
                  </a:lnTo>
                  <a:lnTo>
                    <a:pt x="2745622" y="3019879"/>
                  </a:lnTo>
                  <a:lnTo>
                    <a:pt x="2778094" y="2988411"/>
                  </a:lnTo>
                  <a:lnTo>
                    <a:pt x="2810225" y="2956598"/>
                  </a:lnTo>
                  <a:lnTo>
                    <a:pt x="2842012" y="2924442"/>
                  </a:lnTo>
                  <a:lnTo>
                    <a:pt x="2873453" y="2891945"/>
                  </a:lnTo>
                  <a:lnTo>
                    <a:pt x="2904544" y="2859112"/>
                  </a:lnTo>
                  <a:lnTo>
                    <a:pt x="2935283" y="2825944"/>
                  </a:lnTo>
                  <a:lnTo>
                    <a:pt x="2965666" y="2792446"/>
                  </a:lnTo>
                  <a:lnTo>
                    <a:pt x="2995691" y="2758619"/>
                  </a:lnTo>
                  <a:lnTo>
                    <a:pt x="3025354" y="2724468"/>
                  </a:lnTo>
                  <a:lnTo>
                    <a:pt x="3054652" y="2689994"/>
                  </a:lnTo>
                  <a:lnTo>
                    <a:pt x="3083583" y="2655201"/>
                  </a:lnTo>
                  <a:lnTo>
                    <a:pt x="3112143" y="2620093"/>
                  </a:lnTo>
                  <a:lnTo>
                    <a:pt x="3140330" y="2584671"/>
                  </a:lnTo>
                  <a:lnTo>
                    <a:pt x="3168140" y="2548939"/>
                  </a:lnTo>
                  <a:lnTo>
                    <a:pt x="3195571" y="2512900"/>
                  </a:lnTo>
                  <a:lnTo>
                    <a:pt x="3222618" y="2476557"/>
                  </a:lnTo>
                  <a:lnTo>
                    <a:pt x="3249281" y="2439914"/>
                  </a:lnTo>
                  <a:lnTo>
                    <a:pt x="3275555" y="2402972"/>
                  </a:lnTo>
                  <a:lnTo>
                    <a:pt x="3301437" y="2365735"/>
                  </a:lnTo>
                  <a:lnTo>
                    <a:pt x="3326924" y="2328206"/>
                  </a:lnTo>
                  <a:lnTo>
                    <a:pt x="3352014" y="2290388"/>
                  </a:lnTo>
                  <a:lnTo>
                    <a:pt x="3376704" y="2252284"/>
                  </a:lnTo>
                  <a:lnTo>
                    <a:pt x="3400990" y="2213897"/>
                  </a:lnTo>
                  <a:lnTo>
                    <a:pt x="3424869" y="2175230"/>
                  </a:lnTo>
                  <a:lnTo>
                    <a:pt x="3448338" y="2136285"/>
                  </a:lnTo>
                  <a:lnTo>
                    <a:pt x="3471395" y="2097067"/>
                  </a:lnTo>
                  <a:lnTo>
                    <a:pt x="3494037" y="2057578"/>
                  </a:lnTo>
                  <a:lnTo>
                    <a:pt x="3516259" y="2017821"/>
                  </a:lnTo>
                  <a:lnTo>
                    <a:pt x="3538061" y="1977799"/>
                  </a:lnTo>
                  <a:lnTo>
                    <a:pt x="3559437" y="1937514"/>
                  </a:lnTo>
                  <a:lnTo>
                    <a:pt x="3580386" y="1896971"/>
                  </a:lnTo>
                  <a:lnTo>
                    <a:pt x="3600904" y="1856172"/>
                  </a:lnTo>
                  <a:lnTo>
                    <a:pt x="3620989" y="1815120"/>
                  </a:lnTo>
                  <a:lnTo>
                    <a:pt x="3640637" y="1773817"/>
                  </a:lnTo>
                  <a:lnTo>
                    <a:pt x="3659845" y="1732268"/>
                  </a:lnTo>
                  <a:lnTo>
                    <a:pt x="3678611" y="1690475"/>
                  </a:lnTo>
                  <a:lnTo>
                    <a:pt x="3696931" y="1648440"/>
                  </a:lnTo>
                  <a:lnTo>
                    <a:pt x="3714803" y="1606168"/>
                  </a:lnTo>
                  <a:lnTo>
                    <a:pt x="3732223" y="1563660"/>
                  </a:lnTo>
                  <a:lnTo>
                    <a:pt x="3749188" y="1520921"/>
                  </a:lnTo>
                  <a:lnTo>
                    <a:pt x="3765695" y="1477952"/>
                  </a:lnTo>
                  <a:lnTo>
                    <a:pt x="3781742" y="1434758"/>
                  </a:lnTo>
                  <a:lnTo>
                    <a:pt x="3797326" y="1391341"/>
                  </a:lnTo>
                  <a:lnTo>
                    <a:pt x="3812442" y="1347703"/>
                  </a:lnTo>
                  <a:lnTo>
                    <a:pt x="3827089" y="1303849"/>
                  </a:lnTo>
                  <a:lnTo>
                    <a:pt x="3841264" y="1259780"/>
                  </a:lnTo>
                  <a:lnTo>
                    <a:pt x="3854962" y="1215501"/>
                  </a:lnTo>
                  <a:lnTo>
                    <a:pt x="3868182" y="1171013"/>
                  </a:lnTo>
                  <a:lnTo>
                    <a:pt x="3880921" y="1126321"/>
                  </a:lnTo>
                  <a:lnTo>
                    <a:pt x="3893174" y="1081426"/>
                  </a:lnTo>
                  <a:lnTo>
                    <a:pt x="3904940" y="1036332"/>
                  </a:lnTo>
                  <a:lnTo>
                    <a:pt x="3916216" y="991043"/>
                  </a:lnTo>
                  <a:lnTo>
                    <a:pt x="3926997" y="945560"/>
                  </a:lnTo>
                  <a:lnTo>
                    <a:pt x="3937282" y="899888"/>
                  </a:lnTo>
                  <a:lnTo>
                    <a:pt x="3947068" y="854028"/>
                  </a:lnTo>
                  <a:lnTo>
                    <a:pt x="3956351" y="807985"/>
                  </a:lnTo>
                  <a:lnTo>
                    <a:pt x="3965128" y="761760"/>
                  </a:lnTo>
                  <a:lnTo>
                    <a:pt x="3973396" y="715358"/>
                  </a:lnTo>
                  <a:lnTo>
                    <a:pt x="3981153" y="668780"/>
                  </a:lnTo>
                  <a:lnTo>
                    <a:pt x="3988394" y="622030"/>
                  </a:lnTo>
                  <a:lnTo>
                    <a:pt x="3995119" y="575112"/>
                  </a:lnTo>
                  <a:lnTo>
                    <a:pt x="4001322" y="528027"/>
                  </a:lnTo>
                  <a:lnTo>
                    <a:pt x="4007002" y="480780"/>
                  </a:lnTo>
                  <a:lnTo>
                    <a:pt x="4012155" y="433372"/>
                  </a:lnTo>
                  <a:lnTo>
                    <a:pt x="4016779" y="385808"/>
                  </a:lnTo>
                  <a:lnTo>
                    <a:pt x="4020870" y="338089"/>
                  </a:lnTo>
                  <a:lnTo>
                    <a:pt x="4024425" y="290220"/>
                  </a:lnTo>
                  <a:lnTo>
                    <a:pt x="4027441" y="242202"/>
                  </a:lnTo>
                  <a:lnTo>
                    <a:pt x="4029916" y="194039"/>
                  </a:lnTo>
                  <a:lnTo>
                    <a:pt x="4031846" y="145735"/>
                  </a:lnTo>
                  <a:lnTo>
                    <a:pt x="4033228" y="97291"/>
                  </a:lnTo>
                  <a:lnTo>
                    <a:pt x="4034060" y="48712"/>
                  </a:lnTo>
                  <a:lnTo>
                    <a:pt x="4034338" y="0"/>
                  </a:lnTo>
                  <a:lnTo>
                    <a:pt x="4034338" y="4002069"/>
                  </a:lnTo>
                  <a:lnTo>
                    <a:pt x="4027836" y="4050426"/>
                  </a:lnTo>
                  <a:lnTo>
                    <a:pt x="4009488" y="4093880"/>
                  </a:lnTo>
                  <a:lnTo>
                    <a:pt x="3981030" y="4130697"/>
                  </a:lnTo>
                  <a:lnTo>
                    <a:pt x="3944196" y="4159143"/>
                  </a:lnTo>
                  <a:lnTo>
                    <a:pt x="3900721" y="4177482"/>
                  </a:lnTo>
                  <a:lnTo>
                    <a:pt x="3852342" y="4183981"/>
                  </a:lnTo>
                  <a:close/>
                </a:path>
              </a:pathLst>
            </a:custGeom>
            <a:solidFill>
              <a:srgbClr val="0098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045900" y="2869241"/>
              <a:ext cx="3458210" cy="4547870"/>
            </a:xfrm>
            <a:custGeom>
              <a:avLst/>
              <a:gdLst/>
              <a:ahLst/>
              <a:cxnLst/>
              <a:rect l="l" t="t" r="r" b="b"/>
              <a:pathLst>
                <a:path w="3458209" h="4547870">
                  <a:moveTo>
                    <a:pt x="3457915" y="4547805"/>
                  </a:moveTo>
                  <a:lnTo>
                    <a:pt x="0" y="4547805"/>
                  </a:lnTo>
                  <a:lnTo>
                    <a:pt x="0" y="0"/>
                  </a:lnTo>
                  <a:lnTo>
                    <a:pt x="3457915" y="0"/>
                  </a:lnTo>
                  <a:lnTo>
                    <a:pt x="3457915" y="4547805"/>
                  </a:lnTo>
                  <a:close/>
                </a:path>
              </a:pathLst>
            </a:custGeom>
            <a:solidFill>
              <a:srgbClr val="AAE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391450" y="5305737"/>
              <a:ext cx="2112645" cy="2111375"/>
            </a:xfrm>
            <a:custGeom>
              <a:avLst/>
              <a:gdLst/>
              <a:ahLst/>
              <a:cxnLst/>
              <a:rect l="l" t="t" r="r" b="b"/>
              <a:pathLst>
                <a:path w="2112644" h="2111375">
                  <a:moveTo>
                    <a:pt x="2112365" y="2111310"/>
                  </a:moveTo>
                  <a:lnTo>
                    <a:pt x="0" y="2111310"/>
                  </a:lnTo>
                  <a:lnTo>
                    <a:pt x="45959" y="2090395"/>
                  </a:lnTo>
                  <a:lnTo>
                    <a:pt x="91621" y="2068945"/>
                  </a:lnTo>
                  <a:lnTo>
                    <a:pt x="136979" y="2046964"/>
                  </a:lnTo>
                  <a:lnTo>
                    <a:pt x="182031" y="2024455"/>
                  </a:lnTo>
                  <a:lnTo>
                    <a:pt x="226772" y="2001423"/>
                  </a:lnTo>
                  <a:lnTo>
                    <a:pt x="271199" y="1977871"/>
                  </a:lnTo>
                  <a:lnTo>
                    <a:pt x="315307" y="1953803"/>
                  </a:lnTo>
                  <a:lnTo>
                    <a:pt x="359092" y="1929224"/>
                  </a:lnTo>
                  <a:lnTo>
                    <a:pt x="402550" y="1904138"/>
                  </a:lnTo>
                  <a:lnTo>
                    <a:pt x="445677" y="1878548"/>
                  </a:lnTo>
                  <a:lnTo>
                    <a:pt x="488470" y="1852458"/>
                  </a:lnTo>
                  <a:lnTo>
                    <a:pt x="530924" y="1825874"/>
                  </a:lnTo>
                  <a:lnTo>
                    <a:pt x="573035" y="1798798"/>
                  </a:lnTo>
                  <a:lnTo>
                    <a:pt x="614799" y="1771234"/>
                  </a:lnTo>
                  <a:lnTo>
                    <a:pt x="656212" y="1743187"/>
                  </a:lnTo>
                  <a:lnTo>
                    <a:pt x="697270" y="1714661"/>
                  </a:lnTo>
                  <a:lnTo>
                    <a:pt x="737970" y="1685659"/>
                  </a:lnTo>
                  <a:lnTo>
                    <a:pt x="778306" y="1656186"/>
                  </a:lnTo>
                  <a:lnTo>
                    <a:pt x="818275" y="1626246"/>
                  </a:lnTo>
                  <a:lnTo>
                    <a:pt x="857874" y="1595843"/>
                  </a:lnTo>
                  <a:lnTo>
                    <a:pt x="897097" y="1564980"/>
                  </a:lnTo>
                  <a:lnTo>
                    <a:pt x="935942" y="1533662"/>
                  </a:lnTo>
                  <a:lnTo>
                    <a:pt x="974403" y="1501893"/>
                  </a:lnTo>
                  <a:lnTo>
                    <a:pt x="1012477" y="1469677"/>
                  </a:lnTo>
                  <a:lnTo>
                    <a:pt x="1050160" y="1437017"/>
                  </a:lnTo>
                  <a:lnTo>
                    <a:pt x="1087448" y="1403918"/>
                  </a:lnTo>
                  <a:lnTo>
                    <a:pt x="1124337" y="1370384"/>
                  </a:lnTo>
                  <a:lnTo>
                    <a:pt x="1160823" y="1336419"/>
                  </a:lnTo>
                  <a:lnTo>
                    <a:pt x="1196901" y="1302027"/>
                  </a:lnTo>
                  <a:lnTo>
                    <a:pt x="1232569" y="1267212"/>
                  </a:lnTo>
                  <a:lnTo>
                    <a:pt x="1267821" y="1231978"/>
                  </a:lnTo>
                  <a:lnTo>
                    <a:pt x="1302654" y="1196328"/>
                  </a:lnTo>
                  <a:lnTo>
                    <a:pt x="1337063" y="1160268"/>
                  </a:lnTo>
                  <a:lnTo>
                    <a:pt x="1371046" y="1123800"/>
                  </a:lnTo>
                  <a:lnTo>
                    <a:pt x="1404597" y="1086930"/>
                  </a:lnTo>
                  <a:lnTo>
                    <a:pt x="1437712" y="1049660"/>
                  </a:lnTo>
                  <a:lnTo>
                    <a:pt x="1470389" y="1011996"/>
                  </a:lnTo>
                  <a:lnTo>
                    <a:pt x="1502622" y="973940"/>
                  </a:lnTo>
                  <a:lnTo>
                    <a:pt x="1534407" y="935498"/>
                  </a:lnTo>
                  <a:lnTo>
                    <a:pt x="1565741" y="896673"/>
                  </a:lnTo>
                  <a:lnTo>
                    <a:pt x="1596620" y="857468"/>
                  </a:lnTo>
                  <a:lnTo>
                    <a:pt x="1627040" y="817889"/>
                  </a:lnTo>
                  <a:lnTo>
                    <a:pt x="1656995" y="777939"/>
                  </a:lnTo>
                  <a:lnTo>
                    <a:pt x="1686484" y="737622"/>
                  </a:lnTo>
                  <a:lnTo>
                    <a:pt x="1715501" y="696943"/>
                  </a:lnTo>
                  <a:lnTo>
                    <a:pt x="1744042" y="655904"/>
                  </a:lnTo>
                  <a:lnTo>
                    <a:pt x="1772104" y="614511"/>
                  </a:lnTo>
                  <a:lnTo>
                    <a:pt x="1799682" y="572767"/>
                  </a:lnTo>
                  <a:lnTo>
                    <a:pt x="1826773" y="530676"/>
                  </a:lnTo>
                  <a:lnTo>
                    <a:pt x="1853372" y="488242"/>
                  </a:lnTo>
                  <a:lnTo>
                    <a:pt x="1879475" y="445470"/>
                  </a:lnTo>
                  <a:lnTo>
                    <a:pt x="1905079" y="402363"/>
                  </a:lnTo>
                  <a:lnTo>
                    <a:pt x="1930179" y="358925"/>
                  </a:lnTo>
                  <a:lnTo>
                    <a:pt x="1954771" y="315161"/>
                  </a:lnTo>
                  <a:lnTo>
                    <a:pt x="1978852" y="271073"/>
                  </a:lnTo>
                  <a:lnTo>
                    <a:pt x="2002417" y="226668"/>
                  </a:lnTo>
                  <a:lnTo>
                    <a:pt x="2025462" y="181947"/>
                  </a:lnTo>
                  <a:lnTo>
                    <a:pt x="2047984" y="136916"/>
                  </a:lnTo>
                  <a:lnTo>
                    <a:pt x="2069977" y="91579"/>
                  </a:lnTo>
                  <a:lnTo>
                    <a:pt x="2091439" y="45938"/>
                  </a:lnTo>
                  <a:lnTo>
                    <a:pt x="2112365" y="0"/>
                  </a:lnTo>
                  <a:lnTo>
                    <a:pt x="2112365" y="2111310"/>
                  </a:lnTo>
                  <a:close/>
                </a:path>
              </a:pathLst>
            </a:custGeom>
            <a:solidFill>
              <a:srgbClr val="90C2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864880" y="3324022"/>
              <a:ext cx="1092200" cy="1091565"/>
            </a:xfrm>
            <a:custGeom>
              <a:avLst/>
              <a:gdLst/>
              <a:ahLst/>
              <a:cxnLst/>
              <a:rect l="l" t="t" r="r" b="b"/>
              <a:pathLst>
                <a:path w="1092200" h="1091564">
                  <a:moveTo>
                    <a:pt x="545986" y="1091473"/>
                  </a:moveTo>
                  <a:lnTo>
                    <a:pt x="498873" y="1089470"/>
                  </a:lnTo>
                  <a:lnTo>
                    <a:pt x="452873" y="1083570"/>
                  </a:lnTo>
                  <a:lnTo>
                    <a:pt x="408151" y="1073937"/>
                  </a:lnTo>
                  <a:lnTo>
                    <a:pt x="364870" y="1060735"/>
                  </a:lnTo>
                  <a:lnTo>
                    <a:pt x="323194" y="1044127"/>
                  </a:lnTo>
                  <a:lnTo>
                    <a:pt x="283287" y="1024278"/>
                  </a:lnTo>
                  <a:lnTo>
                    <a:pt x="245312" y="1001350"/>
                  </a:lnTo>
                  <a:lnTo>
                    <a:pt x="209434" y="975508"/>
                  </a:lnTo>
                  <a:lnTo>
                    <a:pt x="175817" y="946916"/>
                  </a:lnTo>
                  <a:lnTo>
                    <a:pt x="144623" y="915736"/>
                  </a:lnTo>
                  <a:lnTo>
                    <a:pt x="116017" y="882134"/>
                  </a:lnTo>
                  <a:lnTo>
                    <a:pt x="90164" y="846272"/>
                  </a:lnTo>
                  <a:lnTo>
                    <a:pt x="67226" y="808315"/>
                  </a:lnTo>
                  <a:lnTo>
                    <a:pt x="47367" y="768426"/>
                  </a:lnTo>
                  <a:lnTo>
                    <a:pt x="30751" y="726769"/>
                  </a:lnTo>
                  <a:lnTo>
                    <a:pt x="17543" y="683508"/>
                  </a:lnTo>
                  <a:lnTo>
                    <a:pt x="7906" y="638806"/>
                  </a:lnTo>
                  <a:lnTo>
                    <a:pt x="2003" y="592828"/>
                  </a:lnTo>
                  <a:lnTo>
                    <a:pt x="0" y="545736"/>
                  </a:lnTo>
                  <a:lnTo>
                    <a:pt x="2003" y="498645"/>
                  </a:lnTo>
                  <a:lnTo>
                    <a:pt x="7906" y="452666"/>
                  </a:lnTo>
                  <a:lnTo>
                    <a:pt x="17543" y="407964"/>
                  </a:lnTo>
                  <a:lnTo>
                    <a:pt x="30751" y="364703"/>
                  </a:lnTo>
                  <a:lnTo>
                    <a:pt x="47367" y="323046"/>
                  </a:lnTo>
                  <a:lnTo>
                    <a:pt x="67226" y="283157"/>
                  </a:lnTo>
                  <a:lnTo>
                    <a:pt x="90164" y="245200"/>
                  </a:lnTo>
                  <a:lnTo>
                    <a:pt x="116017" y="209338"/>
                  </a:lnTo>
                  <a:lnTo>
                    <a:pt x="144623" y="175736"/>
                  </a:lnTo>
                  <a:lnTo>
                    <a:pt x="175817" y="144557"/>
                  </a:lnTo>
                  <a:lnTo>
                    <a:pt x="209434" y="115964"/>
                  </a:lnTo>
                  <a:lnTo>
                    <a:pt x="245312" y="90122"/>
                  </a:lnTo>
                  <a:lnTo>
                    <a:pt x="283287" y="67195"/>
                  </a:lnTo>
                  <a:lnTo>
                    <a:pt x="323194" y="47345"/>
                  </a:lnTo>
                  <a:lnTo>
                    <a:pt x="364870" y="30737"/>
                  </a:lnTo>
                  <a:lnTo>
                    <a:pt x="408151" y="17535"/>
                  </a:lnTo>
                  <a:lnTo>
                    <a:pt x="452873" y="7902"/>
                  </a:lnTo>
                  <a:lnTo>
                    <a:pt x="498873" y="2002"/>
                  </a:lnTo>
                  <a:lnTo>
                    <a:pt x="545986" y="0"/>
                  </a:lnTo>
                  <a:lnTo>
                    <a:pt x="593099" y="2002"/>
                  </a:lnTo>
                  <a:lnTo>
                    <a:pt x="639099" y="7902"/>
                  </a:lnTo>
                  <a:lnTo>
                    <a:pt x="683821" y="17535"/>
                  </a:lnTo>
                  <a:lnTo>
                    <a:pt x="727102" y="30737"/>
                  </a:lnTo>
                  <a:lnTo>
                    <a:pt x="768778" y="47345"/>
                  </a:lnTo>
                  <a:lnTo>
                    <a:pt x="808685" y="67195"/>
                  </a:lnTo>
                  <a:lnTo>
                    <a:pt x="846660" y="90122"/>
                  </a:lnTo>
                  <a:lnTo>
                    <a:pt x="882538" y="115964"/>
                  </a:lnTo>
                  <a:lnTo>
                    <a:pt x="916156" y="144557"/>
                  </a:lnTo>
                  <a:lnTo>
                    <a:pt x="947349" y="175736"/>
                  </a:lnTo>
                  <a:lnTo>
                    <a:pt x="975955" y="209338"/>
                  </a:lnTo>
                  <a:lnTo>
                    <a:pt x="1001809" y="245200"/>
                  </a:lnTo>
                  <a:lnTo>
                    <a:pt x="1024747" y="283157"/>
                  </a:lnTo>
                  <a:lnTo>
                    <a:pt x="1044605" y="323046"/>
                  </a:lnTo>
                  <a:lnTo>
                    <a:pt x="1061221" y="364703"/>
                  </a:lnTo>
                  <a:lnTo>
                    <a:pt x="1074429" y="407964"/>
                  </a:lnTo>
                  <a:lnTo>
                    <a:pt x="1084066" y="452666"/>
                  </a:lnTo>
                  <a:lnTo>
                    <a:pt x="1089969" y="498645"/>
                  </a:lnTo>
                  <a:lnTo>
                    <a:pt x="1091973" y="545736"/>
                  </a:lnTo>
                  <a:lnTo>
                    <a:pt x="1089969" y="592828"/>
                  </a:lnTo>
                  <a:lnTo>
                    <a:pt x="1084066" y="638806"/>
                  </a:lnTo>
                  <a:lnTo>
                    <a:pt x="1074429" y="683508"/>
                  </a:lnTo>
                  <a:lnTo>
                    <a:pt x="1061221" y="726769"/>
                  </a:lnTo>
                  <a:lnTo>
                    <a:pt x="1044605" y="768426"/>
                  </a:lnTo>
                  <a:lnTo>
                    <a:pt x="1024747" y="808315"/>
                  </a:lnTo>
                  <a:lnTo>
                    <a:pt x="1001809" y="846272"/>
                  </a:lnTo>
                  <a:lnTo>
                    <a:pt x="975955" y="882134"/>
                  </a:lnTo>
                  <a:lnTo>
                    <a:pt x="947349" y="915736"/>
                  </a:lnTo>
                  <a:lnTo>
                    <a:pt x="916156" y="946916"/>
                  </a:lnTo>
                  <a:lnTo>
                    <a:pt x="882538" y="975508"/>
                  </a:lnTo>
                  <a:lnTo>
                    <a:pt x="846660" y="1001350"/>
                  </a:lnTo>
                  <a:lnTo>
                    <a:pt x="808685" y="1024278"/>
                  </a:lnTo>
                  <a:lnTo>
                    <a:pt x="768778" y="1044127"/>
                  </a:lnTo>
                  <a:lnTo>
                    <a:pt x="727102" y="1060735"/>
                  </a:lnTo>
                  <a:lnTo>
                    <a:pt x="683821" y="1073937"/>
                  </a:lnTo>
                  <a:lnTo>
                    <a:pt x="639099" y="1083570"/>
                  </a:lnTo>
                  <a:lnTo>
                    <a:pt x="593099" y="1089470"/>
                  </a:lnTo>
                  <a:lnTo>
                    <a:pt x="545986" y="1091473"/>
                  </a:lnTo>
                  <a:close/>
                </a:path>
              </a:pathLst>
            </a:custGeom>
            <a:solidFill>
              <a:srgbClr val="FF9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557001" y="3421982"/>
              <a:ext cx="421640" cy="492125"/>
            </a:xfrm>
            <a:custGeom>
              <a:avLst/>
              <a:gdLst/>
              <a:ahLst/>
              <a:cxnLst/>
              <a:rect l="l" t="t" r="r" b="b"/>
              <a:pathLst>
                <a:path w="421640" h="492125">
                  <a:moveTo>
                    <a:pt x="351283" y="491877"/>
                  </a:moveTo>
                  <a:lnTo>
                    <a:pt x="0" y="396125"/>
                  </a:lnTo>
                  <a:lnTo>
                    <a:pt x="62605" y="138889"/>
                  </a:lnTo>
                  <a:lnTo>
                    <a:pt x="80347" y="93435"/>
                  </a:lnTo>
                  <a:lnTo>
                    <a:pt x="108446" y="55542"/>
                  </a:lnTo>
                  <a:lnTo>
                    <a:pt x="144805" y="26488"/>
                  </a:lnTo>
                  <a:lnTo>
                    <a:pt x="187325" y="7548"/>
                  </a:lnTo>
                  <a:lnTo>
                    <a:pt x="233909" y="0"/>
                  </a:lnTo>
                  <a:lnTo>
                    <a:pt x="282457" y="5120"/>
                  </a:lnTo>
                  <a:lnTo>
                    <a:pt x="327929" y="22869"/>
                  </a:lnTo>
                  <a:lnTo>
                    <a:pt x="365832" y="50960"/>
                  </a:lnTo>
                  <a:lnTo>
                    <a:pt x="394893" y="87299"/>
                  </a:lnTo>
                  <a:lnTo>
                    <a:pt x="413839" y="129793"/>
                  </a:lnTo>
                  <a:lnTo>
                    <a:pt x="421395" y="176348"/>
                  </a:lnTo>
                  <a:lnTo>
                    <a:pt x="416288" y="224871"/>
                  </a:lnTo>
                  <a:lnTo>
                    <a:pt x="351283" y="4918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137871" y="4779327"/>
              <a:ext cx="546100" cy="2183130"/>
            </a:xfrm>
            <a:custGeom>
              <a:avLst/>
              <a:gdLst/>
              <a:ahLst/>
              <a:cxnLst/>
              <a:rect l="l" t="t" r="r" b="b"/>
              <a:pathLst>
                <a:path w="546100" h="2183129">
                  <a:moveTo>
                    <a:pt x="454990" y="1455293"/>
                  </a:moveTo>
                  <a:lnTo>
                    <a:pt x="448487" y="1406944"/>
                  </a:lnTo>
                  <a:lnTo>
                    <a:pt x="430136" y="1363484"/>
                  </a:lnTo>
                  <a:lnTo>
                    <a:pt x="401675" y="1326667"/>
                  </a:lnTo>
                  <a:lnTo>
                    <a:pt x="364845" y="1298219"/>
                  </a:lnTo>
                  <a:lnTo>
                    <a:pt x="321373" y="1279880"/>
                  </a:lnTo>
                  <a:lnTo>
                    <a:pt x="272986" y="1273390"/>
                  </a:lnTo>
                  <a:lnTo>
                    <a:pt x="224612" y="1279880"/>
                  </a:lnTo>
                  <a:lnTo>
                    <a:pt x="181140" y="1298219"/>
                  </a:lnTo>
                  <a:lnTo>
                    <a:pt x="144297" y="1326667"/>
                  </a:lnTo>
                  <a:lnTo>
                    <a:pt x="115849" y="1363484"/>
                  </a:lnTo>
                  <a:lnTo>
                    <a:pt x="97497" y="1406944"/>
                  </a:lnTo>
                  <a:lnTo>
                    <a:pt x="90995" y="1455293"/>
                  </a:lnTo>
                  <a:lnTo>
                    <a:pt x="90995" y="1470888"/>
                  </a:lnTo>
                  <a:lnTo>
                    <a:pt x="104863" y="1540535"/>
                  </a:lnTo>
                  <a:lnTo>
                    <a:pt x="144310" y="1599552"/>
                  </a:lnTo>
                  <a:lnTo>
                    <a:pt x="272986" y="1728165"/>
                  </a:lnTo>
                  <a:lnTo>
                    <a:pt x="401662" y="1599552"/>
                  </a:lnTo>
                  <a:lnTo>
                    <a:pt x="424395" y="1571840"/>
                  </a:lnTo>
                  <a:lnTo>
                    <a:pt x="441121" y="1540535"/>
                  </a:lnTo>
                  <a:lnTo>
                    <a:pt x="451459" y="1506562"/>
                  </a:lnTo>
                  <a:lnTo>
                    <a:pt x="454990" y="1470888"/>
                  </a:lnTo>
                  <a:lnTo>
                    <a:pt x="454990" y="1455293"/>
                  </a:lnTo>
                  <a:close/>
                </a:path>
                <a:path w="546100" h="2183129">
                  <a:moveTo>
                    <a:pt x="454990" y="181914"/>
                  </a:moveTo>
                  <a:lnTo>
                    <a:pt x="448487" y="133553"/>
                  </a:lnTo>
                  <a:lnTo>
                    <a:pt x="430136" y="90093"/>
                  </a:lnTo>
                  <a:lnTo>
                    <a:pt x="401675" y="53276"/>
                  </a:lnTo>
                  <a:lnTo>
                    <a:pt x="364845" y="24841"/>
                  </a:lnTo>
                  <a:lnTo>
                    <a:pt x="321373" y="6502"/>
                  </a:lnTo>
                  <a:lnTo>
                    <a:pt x="272986" y="0"/>
                  </a:lnTo>
                  <a:lnTo>
                    <a:pt x="224612" y="6502"/>
                  </a:lnTo>
                  <a:lnTo>
                    <a:pt x="181140" y="24841"/>
                  </a:lnTo>
                  <a:lnTo>
                    <a:pt x="144297" y="53276"/>
                  </a:lnTo>
                  <a:lnTo>
                    <a:pt x="115849" y="90093"/>
                  </a:lnTo>
                  <a:lnTo>
                    <a:pt x="97497" y="133553"/>
                  </a:lnTo>
                  <a:lnTo>
                    <a:pt x="90995" y="181914"/>
                  </a:lnTo>
                  <a:lnTo>
                    <a:pt x="90995" y="197497"/>
                  </a:lnTo>
                  <a:lnTo>
                    <a:pt x="104863" y="267144"/>
                  </a:lnTo>
                  <a:lnTo>
                    <a:pt x="144310" y="326161"/>
                  </a:lnTo>
                  <a:lnTo>
                    <a:pt x="272986" y="454774"/>
                  </a:lnTo>
                  <a:lnTo>
                    <a:pt x="401662" y="326161"/>
                  </a:lnTo>
                  <a:lnTo>
                    <a:pt x="424395" y="298462"/>
                  </a:lnTo>
                  <a:lnTo>
                    <a:pt x="441121" y="267144"/>
                  </a:lnTo>
                  <a:lnTo>
                    <a:pt x="451459" y="233172"/>
                  </a:lnTo>
                  <a:lnTo>
                    <a:pt x="454990" y="197497"/>
                  </a:lnTo>
                  <a:lnTo>
                    <a:pt x="454990" y="181914"/>
                  </a:lnTo>
                  <a:close/>
                </a:path>
                <a:path w="546100" h="2183129">
                  <a:moveTo>
                    <a:pt x="545985" y="2182952"/>
                  </a:moveTo>
                  <a:lnTo>
                    <a:pt x="545896" y="2006714"/>
                  </a:lnTo>
                  <a:lnTo>
                    <a:pt x="540435" y="1962873"/>
                  </a:lnTo>
                  <a:lnTo>
                    <a:pt x="524433" y="1921611"/>
                  </a:lnTo>
                  <a:lnTo>
                    <a:pt x="498957" y="1885416"/>
                  </a:lnTo>
                  <a:lnTo>
                    <a:pt x="464934" y="1856066"/>
                  </a:lnTo>
                  <a:lnTo>
                    <a:pt x="272986" y="1728165"/>
                  </a:lnTo>
                  <a:lnTo>
                    <a:pt x="81445" y="1855089"/>
                  </a:lnTo>
                  <a:lnTo>
                    <a:pt x="47256" y="1884438"/>
                  </a:lnTo>
                  <a:lnTo>
                    <a:pt x="21640" y="1920684"/>
                  </a:lnTo>
                  <a:lnTo>
                    <a:pt x="5562" y="1962048"/>
                  </a:lnTo>
                  <a:lnTo>
                    <a:pt x="0" y="2006714"/>
                  </a:lnTo>
                  <a:lnTo>
                    <a:pt x="0" y="2182952"/>
                  </a:lnTo>
                  <a:lnTo>
                    <a:pt x="545985" y="2182952"/>
                  </a:lnTo>
                  <a:close/>
                </a:path>
                <a:path w="546100" h="2183129">
                  <a:moveTo>
                    <a:pt x="545985" y="909561"/>
                  </a:moveTo>
                  <a:lnTo>
                    <a:pt x="545896" y="733336"/>
                  </a:lnTo>
                  <a:lnTo>
                    <a:pt x="540435" y="689495"/>
                  </a:lnTo>
                  <a:lnTo>
                    <a:pt x="524433" y="648220"/>
                  </a:lnTo>
                  <a:lnTo>
                    <a:pt x="498957" y="612025"/>
                  </a:lnTo>
                  <a:lnTo>
                    <a:pt x="464934" y="582688"/>
                  </a:lnTo>
                  <a:lnTo>
                    <a:pt x="272986" y="454774"/>
                  </a:lnTo>
                  <a:lnTo>
                    <a:pt x="81445" y="581710"/>
                  </a:lnTo>
                  <a:lnTo>
                    <a:pt x="47256" y="611047"/>
                  </a:lnTo>
                  <a:lnTo>
                    <a:pt x="21640" y="647293"/>
                  </a:lnTo>
                  <a:lnTo>
                    <a:pt x="5562" y="688657"/>
                  </a:lnTo>
                  <a:lnTo>
                    <a:pt x="0" y="733336"/>
                  </a:lnTo>
                  <a:lnTo>
                    <a:pt x="0" y="909561"/>
                  </a:lnTo>
                  <a:lnTo>
                    <a:pt x="545985" y="909561"/>
                  </a:lnTo>
                  <a:close/>
                </a:path>
              </a:pathLst>
            </a:custGeom>
            <a:solidFill>
              <a:srgbClr val="31C2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318893" y="3441625"/>
              <a:ext cx="948055" cy="3430270"/>
            </a:xfrm>
            <a:custGeom>
              <a:avLst/>
              <a:gdLst/>
              <a:ahLst/>
              <a:cxnLst/>
              <a:rect l="l" t="t" r="r" b="b"/>
              <a:pathLst>
                <a:path w="948055" h="3430270">
                  <a:moveTo>
                    <a:pt x="545986" y="3429685"/>
                  </a:moveTo>
                  <a:lnTo>
                    <a:pt x="272993" y="3429685"/>
                  </a:lnTo>
                  <a:lnTo>
                    <a:pt x="223983" y="3425281"/>
                  </a:lnTo>
                  <a:lnTo>
                    <a:pt x="177830" y="3412587"/>
                  </a:lnTo>
                  <a:lnTo>
                    <a:pt x="135311" y="3392378"/>
                  </a:lnTo>
                  <a:lnTo>
                    <a:pt x="97202" y="3365433"/>
                  </a:lnTo>
                  <a:lnTo>
                    <a:pt x="64281" y="3332526"/>
                  </a:lnTo>
                  <a:lnTo>
                    <a:pt x="37323" y="3294435"/>
                  </a:lnTo>
                  <a:lnTo>
                    <a:pt x="17105" y="3251935"/>
                  </a:lnTo>
                  <a:lnTo>
                    <a:pt x="4405" y="3205804"/>
                  </a:lnTo>
                  <a:lnTo>
                    <a:pt x="0" y="3156816"/>
                  </a:lnTo>
                  <a:lnTo>
                    <a:pt x="0" y="610045"/>
                  </a:lnTo>
                  <a:lnTo>
                    <a:pt x="4405" y="561058"/>
                  </a:lnTo>
                  <a:lnTo>
                    <a:pt x="17105" y="514926"/>
                  </a:lnTo>
                  <a:lnTo>
                    <a:pt x="37323" y="472427"/>
                  </a:lnTo>
                  <a:lnTo>
                    <a:pt x="64281" y="434335"/>
                  </a:lnTo>
                  <a:lnTo>
                    <a:pt x="97202" y="401428"/>
                  </a:lnTo>
                  <a:lnTo>
                    <a:pt x="135311" y="374483"/>
                  </a:lnTo>
                  <a:lnTo>
                    <a:pt x="177830" y="354275"/>
                  </a:lnTo>
                  <a:lnTo>
                    <a:pt x="223983" y="341581"/>
                  </a:lnTo>
                  <a:lnTo>
                    <a:pt x="272993" y="337177"/>
                  </a:lnTo>
                  <a:lnTo>
                    <a:pt x="599305" y="337177"/>
                  </a:lnTo>
                  <a:lnTo>
                    <a:pt x="390650" y="128617"/>
                  </a:lnTo>
                  <a:lnTo>
                    <a:pt x="519327" y="0"/>
                  </a:lnTo>
                  <a:lnTo>
                    <a:pt x="947656" y="428133"/>
                  </a:lnTo>
                  <a:lnTo>
                    <a:pt x="519327" y="856266"/>
                  </a:lnTo>
                  <a:lnTo>
                    <a:pt x="390650" y="727648"/>
                  </a:lnTo>
                  <a:lnTo>
                    <a:pt x="599305" y="519089"/>
                  </a:lnTo>
                  <a:lnTo>
                    <a:pt x="272993" y="519089"/>
                  </a:lnTo>
                  <a:lnTo>
                    <a:pt x="237611" y="526250"/>
                  </a:lnTo>
                  <a:lnTo>
                    <a:pt x="208682" y="545764"/>
                  </a:lnTo>
                  <a:lnTo>
                    <a:pt x="189159" y="574680"/>
                  </a:lnTo>
                  <a:lnTo>
                    <a:pt x="181995" y="610045"/>
                  </a:lnTo>
                  <a:lnTo>
                    <a:pt x="181995" y="3156816"/>
                  </a:lnTo>
                  <a:lnTo>
                    <a:pt x="189159" y="3192182"/>
                  </a:lnTo>
                  <a:lnTo>
                    <a:pt x="208682" y="3221097"/>
                  </a:lnTo>
                  <a:lnTo>
                    <a:pt x="237611" y="3240612"/>
                  </a:lnTo>
                  <a:lnTo>
                    <a:pt x="272993" y="3247772"/>
                  </a:lnTo>
                  <a:lnTo>
                    <a:pt x="545986" y="3247772"/>
                  </a:lnTo>
                  <a:lnTo>
                    <a:pt x="545986" y="3429685"/>
                  </a:lnTo>
                  <a:close/>
                </a:path>
              </a:pathLst>
            </a:custGeom>
            <a:solidFill>
              <a:srgbClr val="FFF1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956853" y="5416013"/>
              <a:ext cx="819150" cy="182245"/>
            </a:xfrm>
            <a:custGeom>
              <a:avLst/>
              <a:gdLst/>
              <a:ahLst/>
              <a:cxnLst/>
              <a:rect l="l" t="t" r="r" b="b"/>
              <a:pathLst>
                <a:path w="819150" h="182245">
                  <a:moveTo>
                    <a:pt x="818979" y="181912"/>
                  </a:moveTo>
                  <a:lnTo>
                    <a:pt x="0" y="181912"/>
                  </a:lnTo>
                  <a:lnTo>
                    <a:pt x="0" y="0"/>
                  </a:lnTo>
                  <a:lnTo>
                    <a:pt x="818979" y="0"/>
                  </a:lnTo>
                  <a:lnTo>
                    <a:pt x="818979" y="181912"/>
                  </a:lnTo>
                  <a:close/>
                </a:path>
              </a:pathLst>
            </a:custGeom>
            <a:solidFill>
              <a:srgbClr val="6FD5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229846" y="3778802"/>
              <a:ext cx="1001394" cy="182245"/>
            </a:xfrm>
            <a:custGeom>
              <a:avLst/>
              <a:gdLst/>
              <a:ahLst/>
              <a:cxnLst/>
              <a:rect l="l" t="t" r="r" b="b"/>
              <a:pathLst>
                <a:path w="1001394" h="182245">
                  <a:moveTo>
                    <a:pt x="1000975" y="181912"/>
                  </a:moveTo>
                  <a:lnTo>
                    <a:pt x="0" y="181912"/>
                  </a:lnTo>
                  <a:lnTo>
                    <a:pt x="0" y="0"/>
                  </a:lnTo>
                  <a:lnTo>
                    <a:pt x="1000975" y="0"/>
                  </a:lnTo>
                  <a:lnTo>
                    <a:pt x="1000975" y="181912"/>
                  </a:lnTo>
                  <a:close/>
                </a:path>
              </a:pathLst>
            </a:custGeom>
            <a:solidFill>
              <a:srgbClr val="FF9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866831" y="3421982"/>
              <a:ext cx="1111885" cy="3540760"/>
            </a:xfrm>
            <a:custGeom>
              <a:avLst/>
              <a:gdLst/>
              <a:ahLst/>
              <a:cxnLst/>
              <a:rect l="l" t="t" r="r" b="b"/>
              <a:pathLst>
                <a:path w="1111884" h="3540759">
                  <a:moveTo>
                    <a:pt x="112325" y="3540284"/>
                  </a:moveTo>
                  <a:lnTo>
                    <a:pt x="0" y="3232152"/>
                  </a:lnTo>
                  <a:lnTo>
                    <a:pt x="752775" y="138889"/>
                  </a:lnTo>
                  <a:lnTo>
                    <a:pt x="770517" y="93435"/>
                  </a:lnTo>
                  <a:lnTo>
                    <a:pt x="798616" y="55542"/>
                  </a:lnTo>
                  <a:lnTo>
                    <a:pt x="834975" y="26488"/>
                  </a:lnTo>
                  <a:lnTo>
                    <a:pt x="877495" y="7548"/>
                  </a:lnTo>
                  <a:lnTo>
                    <a:pt x="924079" y="0"/>
                  </a:lnTo>
                  <a:lnTo>
                    <a:pt x="972627" y="5120"/>
                  </a:lnTo>
                  <a:lnTo>
                    <a:pt x="1018099" y="22869"/>
                  </a:lnTo>
                  <a:lnTo>
                    <a:pt x="1056002" y="50960"/>
                  </a:lnTo>
                  <a:lnTo>
                    <a:pt x="1085064" y="87299"/>
                  </a:lnTo>
                  <a:lnTo>
                    <a:pt x="1104009" y="129793"/>
                  </a:lnTo>
                  <a:lnTo>
                    <a:pt x="1111565" y="176348"/>
                  </a:lnTo>
                  <a:lnTo>
                    <a:pt x="1106458" y="224871"/>
                  </a:lnTo>
                  <a:lnTo>
                    <a:pt x="353682" y="3318134"/>
                  </a:lnTo>
                  <a:lnTo>
                    <a:pt x="112325" y="3540284"/>
                  </a:lnTo>
                  <a:close/>
                </a:path>
              </a:pathLst>
            </a:custGeom>
            <a:solidFill>
              <a:srgbClr val="FF86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557001" y="3421982"/>
              <a:ext cx="421640" cy="492125"/>
            </a:xfrm>
            <a:custGeom>
              <a:avLst/>
              <a:gdLst/>
              <a:ahLst/>
              <a:cxnLst/>
              <a:rect l="l" t="t" r="r" b="b"/>
              <a:pathLst>
                <a:path w="421640" h="492125">
                  <a:moveTo>
                    <a:pt x="351283" y="491877"/>
                  </a:moveTo>
                  <a:lnTo>
                    <a:pt x="0" y="396125"/>
                  </a:lnTo>
                  <a:lnTo>
                    <a:pt x="62605" y="138889"/>
                  </a:lnTo>
                  <a:lnTo>
                    <a:pt x="80347" y="93435"/>
                  </a:lnTo>
                  <a:lnTo>
                    <a:pt x="108446" y="55542"/>
                  </a:lnTo>
                  <a:lnTo>
                    <a:pt x="144805" y="26488"/>
                  </a:lnTo>
                  <a:lnTo>
                    <a:pt x="187325" y="7548"/>
                  </a:lnTo>
                  <a:lnTo>
                    <a:pt x="233909" y="0"/>
                  </a:lnTo>
                  <a:lnTo>
                    <a:pt x="282457" y="5120"/>
                  </a:lnTo>
                  <a:lnTo>
                    <a:pt x="327929" y="22869"/>
                  </a:lnTo>
                  <a:lnTo>
                    <a:pt x="365832" y="50960"/>
                  </a:lnTo>
                  <a:lnTo>
                    <a:pt x="394893" y="87299"/>
                  </a:lnTo>
                  <a:lnTo>
                    <a:pt x="413839" y="129793"/>
                  </a:lnTo>
                  <a:lnTo>
                    <a:pt x="421395" y="176348"/>
                  </a:lnTo>
                  <a:lnTo>
                    <a:pt x="416288" y="224871"/>
                  </a:lnTo>
                  <a:lnTo>
                    <a:pt x="351283" y="491877"/>
                  </a:lnTo>
                  <a:close/>
                </a:path>
              </a:pathLst>
            </a:custGeom>
            <a:solidFill>
              <a:srgbClr val="EF7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956853" y="6689398"/>
              <a:ext cx="637540" cy="182245"/>
            </a:xfrm>
            <a:custGeom>
              <a:avLst/>
              <a:gdLst/>
              <a:ahLst/>
              <a:cxnLst/>
              <a:rect l="l" t="t" r="r" b="b"/>
              <a:pathLst>
                <a:path w="637540" h="182245">
                  <a:moveTo>
                    <a:pt x="636984" y="181912"/>
                  </a:moveTo>
                  <a:lnTo>
                    <a:pt x="0" y="181912"/>
                  </a:lnTo>
                  <a:lnTo>
                    <a:pt x="0" y="0"/>
                  </a:lnTo>
                  <a:lnTo>
                    <a:pt x="636984" y="0"/>
                  </a:lnTo>
                  <a:lnTo>
                    <a:pt x="636984" y="181912"/>
                  </a:lnTo>
                  <a:close/>
                </a:path>
              </a:pathLst>
            </a:custGeom>
            <a:solidFill>
              <a:srgbClr val="6FD5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287875" y="6689398"/>
              <a:ext cx="306070" cy="182245"/>
            </a:xfrm>
            <a:custGeom>
              <a:avLst/>
              <a:gdLst/>
              <a:ahLst/>
              <a:cxnLst/>
              <a:rect l="l" t="t" r="r" b="b"/>
              <a:pathLst>
                <a:path w="306069" h="182245">
                  <a:moveTo>
                    <a:pt x="305962" y="181912"/>
                  </a:moveTo>
                  <a:lnTo>
                    <a:pt x="0" y="181912"/>
                  </a:lnTo>
                  <a:lnTo>
                    <a:pt x="36419" y="152575"/>
                  </a:lnTo>
                  <a:lnTo>
                    <a:pt x="72499" y="122837"/>
                  </a:lnTo>
                  <a:lnTo>
                    <a:pt x="108237" y="92704"/>
                  </a:lnTo>
                  <a:lnTo>
                    <a:pt x="143635" y="62183"/>
                  </a:lnTo>
                  <a:lnTo>
                    <a:pt x="178692" y="31279"/>
                  </a:lnTo>
                  <a:lnTo>
                    <a:pt x="213409" y="0"/>
                  </a:lnTo>
                  <a:lnTo>
                    <a:pt x="305962" y="0"/>
                  </a:lnTo>
                  <a:lnTo>
                    <a:pt x="305962" y="181912"/>
                  </a:lnTo>
                  <a:close/>
                </a:path>
              </a:pathLst>
            </a:custGeom>
            <a:solidFill>
              <a:srgbClr val="5EB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866831" y="4789801"/>
              <a:ext cx="828675" cy="2172970"/>
            </a:xfrm>
            <a:custGeom>
              <a:avLst/>
              <a:gdLst/>
              <a:ahLst/>
              <a:cxnLst/>
              <a:rect l="l" t="t" r="r" b="b"/>
              <a:pathLst>
                <a:path w="828675" h="2172970">
                  <a:moveTo>
                    <a:pt x="112325" y="2172465"/>
                  </a:moveTo>
                  <a:lnTo>
                    <a:pt x="0" y="1864333"/>
                  </a:lnTo>
                  <a:lnTo>
                    <a:pt x="118634" y="1376777"/>
                  </a:lnTo>
                  <a:lnTo>
                    <a:pt x="149020" y="1337325"/>
                  </a:lnTo>
                  <a:lnTo>
                    <a:pt x="178946" y="1297504"/>
                  </a:lnTo>
                  <a:lnTo>
                    <a:pt x="208405" y="1257318"/>
                  </a:lnTo>
                  <a:lnTo>
                    <a:pt x="237396" y="1216771"/>
                  </a:lnTo>
                  <a:lnTo>
                    <a:pt x="265914" y="1175867"/>
                  </a:lnTo>
                  <a:lnTo>
                    <a:pt x="293955" y="1134610"/>
                  </a:lnTo>
                  <a:lnTo>
                    <a:pt x="321514" y="1093003"/>
                  </a:lnTo>
                  <a:lnTo>
                    <a:pt x="348589" y="1051052"/>
                  </a:lnTo>
                  <a:lnTo>
                    <a:pt x="375175" y="1008759"/>
                  </a:lnTo>
                  <a:lnTo>
                    <a:pt x="401267" y="966129"/>
                  </a:lnTo>
                  <a:lnTo>
                    <a:pt x="426863" y="923165"/>
                  </a:lnTo>
                  <a:lnTo>
                    <a:pt x="451958" y="879872"/>
                  </a:lnTo>
                  <a:lnTo>
                    <a:pt x="476548" y="836254"/>
                  </a:lnTo>
                  <a:lnTo>
                    <a:pt x="500630" y="792314"/>
                  </a:lnTo>
                  <a:lnTo>
                    <a:pt x="524198" y="748057"/>
                  </a:lnTo>
                  <a:lnTo>
                    <a:pt x="547250" y="703487"/>
                  </a:lnTo>
                  <a:lnTo>
                    <a:pt x="569781" y="658606"/>
                  </a:lnTo>
                  <a:lnTo>
                    <a:pt x="591787" y="613421"/>
                  </a:lnTo>
                  <a:lnTo>
                    <a:pt x="613265" y="567933"/>
                  </a:lnTo>
                  <a:lnTo>
                    <a:pt x="634209" y="522148"/>
                  </a:lnTo>
                  <a:lnTo>
                    <a:pt x="654618" y="476069"/>
                  </a:lnTo>
                  <a:lnTo>
                    <a:pt x="674485" y="429701"/>
                  </a:lnTo>
                  <a:lnTo>
                    <a:pt x="693808" y="383046"/>
                  </a:lnTo>
                  <a:lnTo>
                    <a:pt x="712583" y="336110"/>
                  </a:lnTo>
                  <a:lnTo>
                    <a:pt x="730805" y="288896"/>
                  </a:lnTo>
                  <a:lnTo>
                    <a:pt x="748470" y="241408"/>
                  </a:lnTo>
                  <a:lnTo>
                    <a:pt x="765575" y="193651"/>
                  </a:lnTo>
                  <a:lnTo>
                    <a:pt x="782115" y="145627"/>
                  </a:lnTo>
                  <a:lnTo>
                    <a:pt x="798087" y="97341"/>
                  </a:lnTo>
                  <a:lnTo>
                    <a:pt x="813487" y="48797"/>
                  </a:lnTo>
                  <a:lnTo>
                    <a:pt x="828310" y="0"/>
                  </a:lnTo>
                  <a:lnTo>
                    <a:pt x="353682" y="1950315"/>
                  </a:lnTo>
                  <a:lnTo>
                    <a:pt x="112325" y="2172465"/>
                  </a:lnTo>
                  <a:close/>
                </a:path>
              </a:pathLst>
            </a:custGeom>
            <a:solidFill>
              <a:srgbClr val="D972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39446" y="2823750"/>
            <a:ext cx="9563735" cy="4947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19" marR="50800" indent="-635" algn="ctr">
              <a:lnSpc>
                <a:spcPct val="116100"/>
              </a:lnSpc>
              <a:spcBef>
                <a:spcPts val="100"/>
              </a:spcBef>
            </a:pPr>
            <a:r>
              <a:rPr sz="2800" spc="150" dirty="0">
                <a:solidFill>
                  <a:srgbClr val="FFFFFF"/>
                </a:solidFill>
                <a:latin typeface="Calibri"/>
                <a:cs typeface="Calibri"/>
              </a:rPr>
              <a:t>Przypomnij </a:t>
            </a:r>
            <a:r>
              <a:rPr sz="2800" spc="195" dirty="0">
                <a:solidFill>
                  <a:srgbClr val="FFFFFF"/>
                </a:solidFill>
                <a:latin typeface="Calibri"/>
                <a:cs typeface="Calibri"/>
              </a:rPr>
              <a:t>sobie </a:t>
            </a:r>
            <a:r>
              <a:rPr sz="2800" spc="105" dirty="0">
                <a:solidFill>
                  <a:srgbClr val="FFFFFF"/>
                </a:solidFill>
                <a:latin typeface="Calibri"/>
                <a:cs typeface="Calibri"/>
              </a:rPr>
              <a:t>święta, </a:t>
            </a:r>
            <a:r>
              <a:rPr sz="2800" spc="185" dirty="0">
                <a:solidFill>
                  <a:srgbClr val="FFFFFF"/>
                </a:solidFill>
                <a:latin typeface="Calibri"/>
                <a:cs typeface="Calibri"/>
              </a:rPr>
              <a:t>kiedy </a:t>
            </a:r>
            <a:r>
              <a:rPr sz="2800" spc="190" dirty="0">
                <a:solidFill>
                  <a:srgbClr val="FFFFFF"/>
                </a:solidFill>
                <a:latin typeface="Calibri"/>
                <a:cs typeface="Calibri"/>
              </a:rPr>
              <a:t>byłeś/aś  </a:t>
            </a:r>
            <a:r>
              <a:rPr sz="2800" spc="145" dirty="0">
                <a:solidFill>
                  <a:srgbClr val="FFFFFF"/>
                </a:solidFill>
                <a:latin typeface="Calibri"/>
                <a:cs typeface="Calibri"/>
              </a:rPr>
              <a:t>dzieckiem/nastolatkiem. </a:t>
            </a:r>
            <a:r>
              <a:rPr sz="2800" spc="345" dirty="0">
                <a:solidFill>
                  <a:srgbClr val="FFFFFF"/>
                </a:solidFill>
                <a:latin typeface="Calibri"/>
                <a:cs typeface="Calibri"/>
              </a:rPr>
              <a:t>Co </a:t>
            </a:r>
            <a:r>
              <a:rPr sz="2800" spc="185" dirty="0">
                <a:solidFill>
                  <a:srgbClr val="FFFFFF"/>
                </a:solidFill>
                <a:latin typeface="Calibri"/>
                <a:cs typeface="Calibri"/>
              </a:rPr>
              <a:t>było </a:t>
            </a:r>
            <a:r>
              <a:rPr sz="2800" spc="145" dirty="0">
                <a:solidFill>
                  <a:srgbClr val="FFFFFF"/>
                </a:solidFill>
                <a:latin typeface="Calibri"/>
                <a:cs typeface="Calibri"/>
              </a:rPr>
              <a:t>dla </a:t>
            </a:r>
            <a:r>
              <a:rPr sz="2800" spc="204" dirty="0">
                <a:solidFill>
                  <a:srgbClr val="FFFFFF"/>
                </a:solidFill>
                <a:latin typeface="Calibri"/>
                <a:cs typeface="Calibri"/>
              </a:rPr>
              <a:t>Ciebie </a:t>
            </a:r>
            <a:r>
              <a:rPr sz="2800" spc="155" dirty="0">
                <a:solidFill>
                  <a:srgbClr val="FFFFFF"/>
                </a:solidFill>
                <a:latin typeface="Calibri"/>
                <a:cs typeface="Calibri"/>
              </a:rPr>
              <a:t>istotne? </a:t>
            </a:r>
            <a:r>
              <a:rPr sz="2800" spc="345" dirty="0">
                <a:solidFill>
                  <a:srgbClr val="FFFFFF"/>
                </a:solidFill>
                <a:latin typeface="Calibri"/>
                <a:cs typeface="Calibri"/>
              </a:rPr>
              <a:t>Co  </a:t>
            </a:r>
            <a:r>
              <a:rPr sz="2800" spc="140" dirty="0">
                <a:solidFill>
                  <a:srgbClr val="FFFFFF"/>
                </a:solidFill>
                <a:latin typeface="Calibri"/>
                <a:cs typeface="Calibri"/>
              </a:rPr>
              <a:t>lubiłeś/aś </a:t>
            </a:r>
            <a:r>
              <a:rPr sz="2800" spc="105" dirty="0">
                <a:solidFill>
                  <a:srgbClr val="FFFFFF"/>
                </a:solidFill>
                <a:latin typeface="Calibri"/>
                <a:cs typeface="Calibri"/>
              </a:rPr>
              <a:t>w </a:t>
            </a:r>
            <a:r>
              <a:rPr sz="2800" spc="150" dirty="0">
                <a:solidFill>
                  <a:srgbClr val="FFFFFF"/>
                </a:solidFill>
                <a:latin typeface="Calibri"/>
                <a:cs typeface="Calibri"/>
              </a:rPr>
              <a:t>okresie </a:t>
            </a:r>
            <a:r>
              <a:rPr sz="2800" spc="200" dirty="0">
                <a:solidFill>
                  <a:srgbClr val="FFFFFF"/>
                </a:solidFill>
                <a:latin typeface="Calibri"/>
                <a:cs typeface="Calibri"/>
              </a:rPr>
              <a:t>przedświątecznych </a:t>
            </a:r>
            <a:r>
              <a:rPr sz="2800" spc="165" dirty="0">
                <a:solidFill>
                  <a:srgbClr val="FFFFFF"/>
                </a:solidFill>
                <a:latin typeface="Calibri"/>
                <a:cs typeface="Calibri"/>
              </a:rPr>
              <a:t>przygotowań?</a:t>
            </a:r>
            <a:r>
              <a:rPr sz="2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345" dirty="0">
                <a:solidFill>
                  <a:srgbClr val="FFFFFF"/>
                </a:solidFill>
                <a:latin typeface="Calibri"/>
                <a:cs typeface="Calibri"/>
              </a:rPr>
              <a:t>Co  </a:t>
            </a:r>
            <a:r>
              <a:rPr sz="2800" spc="245" dirty="0">
                <a:solidFill>
                  <a:srgbClr val="FFFFFF"/>
                </a:solidFill>
                <a:latin typeface="Calibri"/>
                <a:cs typeface="Calibri"/>
              </a:rPr>
              <a:t>Cię </a:t>
            </a:r>
            <a:r>
              <a:rPr sz="2800" spc="155" dirty="0">
                <a:solidFill>
                  <a:srgbClr val="FFFFFF"/>
                </a:solidFill>
                <a:latin typeface="Calibri"/>
                <a:cs typeface="Calibri"/>
              </a:rPr>
              <a:t>złościło? </a:t>
            </a:r>
            <a:r>
              <a:rPr sz="2800" spc="345" dirty="0">
                <a:solidFill>
                  <a:srgbClr val="FFFFFF"/>
                </a:solidFill>
                <a:latin typeface="Calibri"/>
                <a:cs typeface="Calibri"/>
              </a:rPr>
              <a:t>Co </a:t>
            </a:r>
            <a:r>
              <a:rPr sz="2800" spc="140" dirty="0">
                <a:solidFill>
                  <a:srgbClr val="FFFFFF"/>
                </a:solidFill>
                <a:latin typeface="Calibri"/>
                <a:cs typeface="Calibri"/>
              </a:rPr>
              <a:t>sprawiało </a:t>
            </a:r>
            <a:r>
              <a:rPr sz="2800" spc="195" dirty="0">
                <a:solidFill>
                  <a:srgbClr val="FFFFFF"/>
                </a:solidFill>
                <a:latin typeface="Calibri"/>
                <a:cs typeface="Calibri"/>
              </a:rPr>
              <a:t>przyjemność? </a:t>
            </a:r>
            <a:r>
              <a:rPr sz="2800" spc="200" dirty="0">
                <a:solidFill>
                  <a:srgbClr val="FFFFFF"/>
                </a:solidFill>
                <a:latin typeface="Calibri"/>
                <a:cs typeface="Calibri"/>
              </a:rPr>
              <a:t>Do </a:t>
            </a:r>
            <a:r>
              <a:rPr sz="2800" spc="229" dirty="0">
                <a:solidFill>
                  <a:srgbClr val="FFFFFF"/>
                </a:solidFill>
                <a:latin typeface="Calibri"/>
                <a:cs typeface="Calibri"/>
              </a:rPr>
              <a:t>czego  </a:t>
            </a:r>
            <a:r>
              <a:rPr sz="2800" spc="135" dirty="0">
                <a:solidFill>
                  <a:srgbClr val="FFFFFF"/>
                </a:solidFill>
                <a:latin typeface="Calibri"/>
                <a:cs typeface="Calibri"/>
              </a:rPr>
              <a:t>najchętniej</a:t>
            </a:r>
            <a:r>
              <a:rPr sz="28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85" dirty="0">
                <a:solidFill>
                  <a:srgbClr val="FFFFFF"/>
                </a:solidFill>
                <a:latin typeface="Calibri"/>
                <a:cs typeface="Calibri"/>
              </a:rPr>
              <a:t>wracasz?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50">
              <a:latin typeface="Calibri"/>
              <a:cs typeface="Calibri"/>
            </a:endParaRPr>
          </a:p>
          <a:p>
            <a:pPr marL="12700" marR="5080" algn="ctr">
              <a:lnSpc>
                <a:spcPct val="116100"/>
              </a:lnSpc>
            </a:pPr>
            <a:r>
              <a:rPr sz="2800" spc="210" dirty="0">
                <a:solidFill>
                  <a:srgbClr val="FFFFFF"/>
                </a:solidFill>
                <a:latin typeface="Calibri"/>
                <a:cs typeface="Calibri"/>
              </a:rPr>
              <a:t>Wróć </a:t>
            </a:r>
            <a:r>
              <a:rPr sz="2800" spc="140" dirty="0">
                <a:solidFill>
                  <a:srgbClr val="FFFFFF"/>
                </a:solidFill>
                <a:latin typeface="Calibri"/>
                <a:cs typeface="Calibri"/>
              </a:rPr>
              <a:t>teraz </a:t>
            </a:r>
            <a:r>
              <a:rPr sz="2800" spc="190" dirty="0">
                <a:solidFill>
                  <a:srgbClr val="FFFFFF"/>
                </a:solidFill>
                <a:latin typeface="Calibri"/>
                <a:cs typeface="Calibri"/>
              </a:rPr>
              <a:t>pamięcią </a:t>
            </a:r>
            <a:r>
              <a:rPr sz="2800" spc="229" dirty="0">
                <a:solidFill>
                  <a:srgbClr val="FFFFFF"/>
                </a:solidFill>
                <a:latin typeface="Calibri"/>
                <a:cs typeface="Calibri"/>
              </a:rPr>
              <a:t>do </a:t>
            </a:r>
            <a:r>
              <a:rPr sz="2800" spc="145" dirty="0">
                <a:solidFill>
                  <a:srgbClr val="FFFFFF"/>
                </a:solidFill>
                <a:latin typeface="Calibri"/>
                <a:cs typeface="Calibri"/>
              </a:rPr>
              <a:t>świąt </a:t>
            </a:r>
            <a:r>
              <a:rPr sz="2800" spc="155" dirty="0">
                <a:solidFill>
                  <a:srgbClr val="FFFFFF"/>
                </a:solidFill>
                <a:latin typeface="Calibri"/>
                <a:cs typeface="Calibri"/>
              </a:rPr>
              <a:t>z </a:t>
            </a:r>
            <a:r>
              <a:rPr sz="2800" spc="180" dirty="0">
                <a:solidFill>
                  <a:srgbClr val="FFFFFF"/>
                </a:solidFill>
                <a:latin typeface="Calibri"/>
                <a:cs typeface="Calibri"/>
              </a:rPr>
              <a:t>ostatnich </a:t>
            </a:r>
            <a:r>
              <a:rPr sz="2800" spc="80" dirty="0">
                <a:solidFill>
                  <a:srgbClr val="FFFFFF"/>
                </a:solidFill>
                <a:latin typeface="Calibri"/>
                <a:cs typeface="Calibri"/>
              </a:rPr>
              <a:t>kilku 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lat. </a:t>
            </a:r>
            <a:r>
              <a:rPr sz="2800" spc="265" dirty="0">
                <a:solidFill>
                  <a:srgbClr val="FFFFFF"/>
                </a:solidFill>
                <a:latin typeface="Calibri"/>
                <a:cs typeface="Calibri"/>
              </a:rPr>
              <a:t>Jak </a:t>
            </a:r>
            <a:r>
              <a:rPr sz="2800" spc="100" dirty="0">
                <a:solidFill>
                  <a:srgbClr val="FFFFFF"/>
                </a:solidFill>
                <a:latin typeface="Calibri"/>
                <a:cs typeface="Calibri"/>
              </a:rPr>
              <a:t>je  </a:t>
            </a:r>
            <a:r>
              <a:rPr sz="2800" spc="185" dirty="0">
                <a:solidFill>
                  <a:srgbClr val="FFFFFF"/>
                </a:solidFill>
                <a:latin typeface="Calibri"/>
                <a:cs typeface="Calibri"/>
              </a:rPr>
              <a:t>wspominasz? </a:t>
            </a:r>
            <a:r>
              <a:rPr sz="2800" spc="345" dirty="0">
                <a:solidFill>
                  <a:srgbClr val="FFFFFF"/>
                </a:solidFill>
                <a:latin typeface="Calibri"/>
                <a:cs typeface="Calibri"/>
              </a:rPr>
              <a:t>Co </a:t>
            </a:r>
            <a:r>
              <a:rPr sz="2800" spc="185" dirty="0">
                <a:solidFill>
                  <a:srgbClr val="FFFFFF"/>
                </a:solidFill>
                <a:latin typeface="Calibri"/>
                <a:cs typeface="Calibri"/>
              </a:rPr>
              <a:t>było </a:t>
            </a:r>
            <a:r>
              <a:rPr sz="2800" spc="130" dirty="0">
                <a:solidFill>
                  <a:srgbClr val="FFFFFF"/>
                </a:solidFill>
                <a:latin typeface="Calibri"/>
                <a:cs typeface="Calibri"/>
              </a:rPr>
              <a:t>przyjemne, </a:t>
            </a:r>
            <a:r>
              <a:rPr sz="2800" spc="17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800" spc="290" dirty="0">
                <a:solidFill>
                  <a:srgbClr val="FFFFFF"/>
                </a:solidFill>
                <a:latin typeface="Calibri"/>
                <a:cs typeface="Calibri"/>
              </a:rPr>
              <a:t>co </a:t>
            </a:r>
            <a:r>
              <a:rPr sz="2800" spc="130" dirty="0">
                <a:solidFill>
                  <a:srgbClr val="FFFFFF"/>
                </a:solidFill>
                <a:latin typeface="Calibri"/>
                <a:cs typeface="Calibri"/>
              </a:rPr>
              <a:t>wiąże </a:t>
            </a:r>
            <a:r>
              <a:rPr sz="2800" spc="175" dirty="0">
                <a:solidFill>
                  <a:srgbClr val="FFFFFF"/>
                </a:solidFill>
                <a:latin typeface="Calibri"/>
                <a:cs typeface="Calibri"/>
              </a:rPr>
              <a:t>się </a:t>
            </a:r>
            <a:r>
              <a:rPr sz="2800" spc="155" dirty="0">
                <a:solidFill>
                  <a:srgbClr val="FFFFFF"/>
                </a:solidFill>
                <a:latin typeface="Calibri"/>
                <a:cs typeface="Calibri"/>
              </a:rPr>
              <a:t>z  </a:t>
            </a:r>
            <a:r>
              <a:rPr sz="2800" spc="160" dirty="0">
                <a:solidFill>
                  <a:srgbClr val="FFFFFF"/>
                </a:solidFill>
                <a:latin typeface="Calibri"/>
                <a:cs typeface="Calibri"/>
              </a:rPr>
              <a:t>nieprzyjemnymi </a:t>
            </a:r>
            <a:r>
              <a:rPr sz="2800" spc="180" dirty="0">
                <a:solidFill>
                  <a:srgbClr val="FFFFFF"/>
                </a:solidFill>
                <a:latin typeface="Calibri"/>
                <a:cs typeface="Calibri"/>
              </a:rPr>
              <a:t>emocjami? </a:t>
            </a:r>
            <a:r>
              <a:rPr sz="2800" spc="345" dirty="0">
                <a:solidFill>
                  <a:srgbClr val="FFFFFF"/>
                </a:solidFill>
                <a:latin typeface="Calibri"/>
                <a:cs typeface="Calibri"/>
              </a:rPr>
              <a:t>Co </a:t>
            </a:r>
            <a:r>
              <a:rPr sz="2800" spc="155" dirty="0">
                <a:solidFill>
                  <a:srgbClr val="FFFFFF"/>
                </a:solidFill>
                <a:latin typeface="Calibri"/>
                <a:cs typeface="Calibri"/>
              </a:rPr>
              <a:t>powtarza </a:t>
            </a:r>
            <a:r>
              <a:rPr sz="2800" spc="175" dirty="0">
                <a:solidFill>
                  <a:srgbClr val="FFFFFF"/>
                </a:solidFill>
                <a:latin typeface="Calibri"/>
                <a:cs typeface="Calibri"/>
              </a:rPr>
              <a:t>się 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i </a:t>
            </a:r>
            <a:r>
              <a:rPr sz="2800" spc="160" dirty="0">
                <a:solidFill>
                  <a:srgbClr val="FFFFFF"/>
                </a:solidFill>
                <a:latin typeface="Calibri"/>
                <a:cs typeface="Calibri"/>
              </a:rPr>
              <a:t>jest</a:t>
            </a:r>
            <a:r>
              <a:rPr sz="2800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60" dirty="0">
                <a:solidFill>
                  <a:srgbClr val="FFFFFF"/>
                </a:solidFill>
                <a:latin typeface="Calibri"/>
                <a:cs typeface="Calibri"/>
              </a:rPr>
              <a:t>źródłem  </a:t>
            </a:r>
            <a:r>
              <a:rPr sz="2800" spc="150" dirty="0">
                <a:solidFill>
                  <a:srgbClr val="FFFFFF"/>
                </a:solidFill>
                <a:latin typeface="Calibri"/>
                <a:cs typeface="Calibri"/>
              </a:rPr>
              <a:t>radości, </a:t>
            </a:r>
            <a:r>
              <a:rPr sz="2800" spc="17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800" spc="290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35" dirty="0">
                <a:solidFill>
                  <a:srgbClr val="FFFFFF"/>
                </a:solidFill>
                <a:latin typeface="Calibri"/>
                <a:cs typeface="Calibri"/>
              </a:rPr>
              <a:t>frustracji?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99406" y="716311"/>
            <a:ext cx="7489190" cy="1099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50" spc="-720" dirty="0">
                <a:latin typeface="Verdana"/>
                <a:cs typeface="Verdana"/>
              </a:rPr>
              <a:t>D</a:t>
            </a:r>
            <a:r>
              <a:rPr spc="-720" dirty="0"/>
              <a:t>u</a:t>
            </a:r>
            <a:r>
              <a:rPr sz="7050" spc="-720" dirty="0">
                <a:latin typeface="Verdana"/>
                <a:cs typeface="Verdana"/>
              </a:rPr>
              <a:t>c</a:t>
            </a:r>
            <a:r>
              <a:rPr spc="-720" dirty="0"/>
              <a:t>h </a:t>
            </a:r>
            <a:r>
              <a:rPr spc="-105" dirty="0"/>
              <a:t>prz</a:t>
            </a:r>
            <a:r>
              <a:rPr sz="7050" spc="-105" dirty="0">
                <a:latin typeface="Verdana"/>
                <a:cs typeface="Verdana"/>
              </a:rPr>
              <a:t>e</a:t>
            </a:r>
            <a:r>
              <a:rPr spc="-105" dirty="0"/>
              <a:t>szły</a:t>
            </a:r>
            <a:r>
              <a:rPr sz="7050" spc="-105" dirty="0">
                <a:latin typeface="Verdana"/>
                <a:cs typeface="Verdana"/>
              </a:rPr>
              <a:t>c</a:t>
            </a:r>
            <a:r>
              <a:rPr spc="-105" dirty="0"/>
              <a:t>h</a:t>
            </a:r>
            <a:r>
              <a:rPr spc="250" dirty="0"/>
              <a:t> </a:t>
            </a:r>
            <a:r>
              <a:rPr spc="-20" dirty="0"/>
              <a:t>świ</a:t>
            </a:r>
            <a:r>
              <a:rPr sz="7050" spc="-20" dirty="0">
                <a:latin typeface="Verdana"/>
                <a:cs typeface="Verdana"/>
              </a:rPr>
              <a:t>ą</a:t>
            </a:r>
            <a:r>
              <a:rPr spc="-20" dirty="0"/>
              <a:t>t</a:t>
            </a:r>
            <a:endParaRPr sz="705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90089" y="2934153"/>
            <a:ext cx="4944820" cy="5803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833" y="2902632"/>
            <a:ext cx="8395335" cy="497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3580" marR="592455" indent="92710">
              <a:lnSpc>
                <a:spcPct val="116100"/>
              </a:lnSpc>
              <a:spcBef>
                <a:spcPts val="100"/>
              </a:spcBef>
            </a:pPr>
            <a:r>
              <a:rPr sz="2800" spc="170" dirty="0">
                <a:solidFill>
                  <a:srgbClr val="FFFFFF"/>
                </a:solidFill>
                <a:latin typeface="Calibri"/>
                <a:cs typeface="Calibri"/>
              </a:rPr>
              <a:t>Zrób </a:t>
            </a:r>
            <a:r>
              <a:rPr sz="2800" spc="204" dirty="0">
                <a:solidFill>
                  <a:srgbClr val="FFFFFF"/>
                </a:solidFill>
                <a:latin typeface="Calibri"/>
                <a:cs typeface="Calibri"/>
              </a:rPr>
              <a:t>wstępny </a:t>
            </a:r>
            <a:r>
              <a:rPr sz="2800" spc="140" dirty="0">
                <a:solidFill>
                  <a:srgbClr val="FFFFFF"/>
                </a:solidFill>
                <a:latin typeface="Calibri"/>
                <a:cs typeface="Calibri"/>
              </a:rPr>
              <a:t>plan </a:t>
            </a:r>
            <a:r>
              <a:rPr sz="2800" spc="105" dirty="0">
                <a:solidFill>
                  <a:srgbClr val="FFFFFF"/>
                </a:solidFill>
                <a:latin typeface="Calibri"/>
                <a:cs typeface="Calibri"/>
              </a:rPr>
              <a:t>tego, </a:t>
            </a:r>
            <a:r>
              <a:rPr sz="2800" spc="290" dirty="0">
                <a:solidFill>
                  <a:srgbClr val="FFFFFF"/>
                </a:solidFill>
                <a:latin typeface="Calibri"/>
                <a:cs typeface="Calibri"/>
              </a:rPr>
              <a:t>co </a:t>
            </a:r>
            <a:r>
              <a:rPr sz="2800" spc="265" dirty="0">
                <a:solidFill>
                  <a:srgbClr val="FFFFFF"/>
                </a:solidFill>
                <a:latin typeface="Calibri"/>
                <a:cs typeface="Calibri"/>
              </a:rPr>
              <a:t>chcesz </a:t>
            </a:r>
            <a:r>
              <a:rPr sz="2800" spc="180" dirty="0">
                <a:solidFill>
                  <a:srgbClr val="FFFFFF"/>
                </a:solidFill>
                <a:latin typeface="Calibri"/>
                <a:cs typeface="Calibri"/>
              </a:rPr>
              <a:t>zrobić  </a:t>
            </a:r>
            <a:r>
              <a:rPr sz="2800" spc="105" dirty="0">
                <a:solidFill>
                  <a:srgbClr val="FFFFFF"/>
                </a:solidFill>
                <a:latin typeface="Calibri"/>
                <a:cs typeface="Calibri"/>
              </a:rPr>
              <a:t>w </a:t>
            </a:r>
            <a:r>
              <a:rPr sz="2800" spc="195" dirty="0">
                <a:solidFill>
                  <a:srgbClr val="FFFFFF"/>
                </a:solidFill>
                <a:latin typeface="Calibri"/>
                <a:cs typeface="Calibri"/>
              </a:rPr>
              <a:t>ramach </a:t>
            </a:r>
            <a:r>
              <a:rPr sz="2800" spc="200" dirty="0">
                <a:solidFill>
                  <a:srgbClr val="FFFFFF"/>
                </a:solidFill>
                <a:latin typeface="Calibri"/>
                <a:cs typeface="Calibri"/>
              </a:rPr>
              <a:t>przedświątecznych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70" dirty="0">
                <a:solidFill>
                  <a:srgbClr val="FFFFFF"/>
                </a:solidFill>
                <a:latin typeface="Calibri"/>
                <a:cs typeface="Calibri"/>
              </a:rPr>
              <a:t>przygotowań</a:t>
            </a:r>
            <a:endParaRPr sz="2800">
              <a:latin typeface="Calibri"/>
              <a:cs typeface="Calibri"/>
            </a:endParaRPr>
          </a:p>
          <a:p>
            <a:pPr marL="2747010">
              <a:lnSpc>
                <a:spcPct val="100000"/>
              </a:lnSpc>
              <a:spcBef>
                <a:spcPts val="540"/>
              </a:spcBef>
            </a:pP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i </a:t>
            </a:r>
            <a:r>
              <a:rPr sz="2800" spc="140" dirty="0">
                <a:solidFill>
                  <a:srgbClr val="FFFFFF"/>
                </a:solidFill>
                <a:latin typeface="Calibri"/>
                <a:cs typeface="Calibri"/>
              </a:rPr>
              <a:t>planów </a:t>
            </a:r>
            <a:r>
              <a:rPr sz="2800" spc="145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28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55" dirty="0">
                <a:solidFill>
                  <a:srgbClr val="FFFFFF"/>
                </a:solidFill>
                <a:latin typeface="Calibri"/>
                <a:cs typeface="Calibri"/>
              </a:rPr>
              <a:t>święta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600">
              <a:latin typeface="Calibri"/>
              <a:cs typeface="Calibri"/>
            </a:endParaRPr>
          </a:p>
          <a:p>
            <a:pPr marR="76835" algn="ctr">
              <a:lnSpc>
                <a:spcPct val="100000"/>
              </a:lnSpc>
              <a:spcBef>
                <a:spcPts val="5"/>
              </a:spcBef>
            </a:pPr>
            <a:r>
              <a:rPr sz="2800" spc="210" dirty="0">
                <a:solidFill>
                  <a:srgbClr val="FFFFFF"/>
                </a:solidFill>
                <a:latin typeface="Calibri"/>
                <a:cs typeface="Calibri"/>
              </a:rPr>
              <a:t>Wróć </a:t>
            </a:r>
            <a:r>
              <a:rPr sz="2800" spc="150" dirty="0">
                <a:solidFill>
                  <a:srgbClr val="FFFFFF"/>
                </a:solidFill>
                <a:latin typeface="Calibri"/>
                <a:cs typeface="Calibri"/>
              </a:rPr>
              <a:t>ponownie </a:t>
            </a:r>
            <a:r>
              <a:rPr sz="2800" spc="229" dirty="0">
                <a:solidFill>
                  <a:srgbClr val="FFFFFF"/>
                </a:solidFill>
                <a:latin typeface="Calibri"/>
                <a:cs typeface="Calibri"/>
              </a:rPr>
              <a:t>do </a:t>
            </a:r>
            <a:r>
              <a:rPr sz="2800" spc="105" dirty="0">
                <a:solidFill>
                  <a:srgbClr val="FFFFFF"/>
                </a:solidFill>
                <a:latin typeface="Calibri"/>
                <a:cs typeface="Calibri"/>
              </a:rPr>
              <a:t>refleksji </a:t>
            </a:r>
            <a:r>
              <a:rPr sz="2800" spc="155" dirty="0">
                <a:solidFill>
                  <a:srgbClr val="FFFFFF"/>
                </a:solidFill>
                <a:latin typeface="Calibri"/>
                <a:cs typeface="Calibri"/>
              </a:rPr>
              <a:t>z </a:t>
            </a:r>
            <a:r>
              <a:rPr sz="2800" spc="190" dirty="0">
                <a:solidFill>
                  <a:srgbClr val="FFFFFF"/>
                </a:solidFill>
                <a:latin typeface="Calibri"/>
                <a:cs typeface="Calibri"/>
              </a:rPr>
              <a:t>poprzednich</a:t>
            </a:r>
            <a:r>
              <a:rPr sz="2800" spc="-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05" dirty="0">
                <a:solidFill>
                  <a:srgbClr val="FFFFFF"/>
                </a:solidFill>
                <a:latin typeface="Calibri"/>
                <a:cs typeface="Calibri"/>
              </a:rPr>
              <a:t>slajdów.</a:t>
            </a:r>
            <a:endParaRPr sz="2800">
              <a:latin typeface="Calibri"/>
              <a:cs typeface="Calibri"/>
            </a:endParaRPr>
          </a:p>
          <a:p>
            <a:pPr marL="115570" marR="5080" algn="ctr">
              <a:lnSpc>
                <a:spcPct val="116100"/>
              </a:lnSpc>
            </a:pPr>
            <a:r>
              <a:rPr sz="2800" spc="57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800" spc="-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90" dirty="0">
                <a:solidFill>
                  <a:srgbClr val="FFFFFF"/>
                </a:solidFill>
                <a:latin typeface="Calibri"/>
                <a:cs typeface="Calibri"/>
              </a:rPr>
              <a:t>sprawdź </a:t>
            </a:r>
            <a:r>
              <a:rPr sz="2800" spc="145" dirty="0">
                <a:solidFill>
                  <a:srgbClr val="FFFFFF"/>
                </a:solidFill>
                <a:latin typeface="Calibri"/>
                <a:cs typeface="Calibri"/>
              </a:rPr>
              <a:t>na </a:t>
            </a:r>
            <a:r>
              <a:rPr sz="2800" spc="65" dirty="0">
                <a:solidFill>
                  <a:srgbClr val="FFFFFF"/>
                </a:solidFill>
                <a:latin typeface="Calibri"/>
                <a:cs typeface="Calibri"/>
              </a:rPr>
              <a:t>ile </a:t>
            </a:r>
            <a:r>
              <a:rPr sz="2800" spc="180" dirty="0">
                <a:solidFill>
                  <a:srgbClr val="FFFFFF"/>
                </a:solidFill>
                <a:latin typeface="Calibri"/>
                <a:cs typeface="Calibri"/>
              </a:rPr>
              <a:t>wszystkie </a:t>
            </a:r>
            <a:r>
              <a:rPr sz="2800" spc="170" dirty="0">
                <a:solidFill>
                  <a:srgbClr val="FFFFFF"/>
                </a:solidFill>
                <a:latin typeface="Calibri"/>
                <a:cs typeface="Calibri"/>
              </a:rPr>
              <a:t>te </a:t>
            </a:r>
            <a:r>
              <a:rPr sz="2800" spc="165" dirty="0">
                <a:solidFill>
                  <a:srgbClr val="FFFFFF"/>
                </a:solidFill>
                <a:latin typeface="Calibri"/>
                <a:cs typeface="Calibri"/>
              </a:rPr>
              <a:t>plany </a:t>
            </a:r>
            <a:r>
              <a:rPr sz="2800" spc="195" dirty="0">
                <a:solidFill>
                  <a:srgbClr val="FFFFFF"/>
                </a:solidFill>
                <a:latin typeface="Calibri"/>
                <a:cs typeface="Calibri"/>
              </a:rPr>
              <a:t>odnoszą </a:t>
            </a:r>
            <a:r>
              <a:rPr sz="2800" spc="175" dirty="0">
                <a:solidFill>
                  <a:srgbClr val="FFFFFF"/>
                </a:solidFill>
                <a:latin typeface="Calibri"/>
                <a:cs typeface="Calibri"/>
              </a:rPr>
              <a:t>się </a:t>
            </a:r>
            <a:r>
              <a:rPr sz="2800" spc="229" dirty="0">
                <a:solidFill>
                  <a:srgbClr val="FFFFFF"/>
                </a:solidFill>
                <a:latin typeface="Calibri"/>
                <a:cs typeface="Calibri"/>
              </a:rPr>
              <a:t>do  </a:t>
            </a:r>
            <a:r>
              <a:rPr sz="2800" spc="105" dirty="0">
                <a:solidFill>
                  <a:srgbClr val="FFFFFF"/>
                </a:solidFill>
                <a:latin typeface="Calibri"/>
                <a:cs typeface="Calibri"/>
              </a:rPr>
              <a:t>tego, </a:t>
            </a:r>
            <a:r>
              <a:rPr sz="2800" spc="290" dirty="0">
                <a:solidFill>
                  <a:srgbClr val="FFFFFF"/>
                </a:solidFill>
                <a:latin typeface="Calibri"/>
                <a:cs typeface="Calibri"/>
              </a:rPr>
              <a:t>co </a:t>
            </a:r>
            <a:r>
              <a:rPr sz="2800" spc="160" dirty="0">
                <a:solidFill>
                  <a:srgbClr val="FFFFFF"/>
                </a:solidFill>
                <a:latin typeface="Calibri"/>
                <a:cs typeface="Calibri"/>
              </a:rPr>
              <a:t>jest </a:t>
            </a:r>
            <a:r>
              <a:rPr sz="2800" spc="145" dirty="0">
                <a:solidFill>
                  <a:srgbClr val="FFFFFF"/>
                </a:solidFill>
                <a:latin typeface="Calibri"/>
                <a:cs typeface="Calibri"/>
              </a:rPr>
              <a:t>dla </a:t>
            </a:r>
            <a:r>
              <a:rPr sz="2800" spc="204" dirty="0">
                <a:solidFill>
                  <a:srgbClr val="FFFFFF"/>
                </a:solidFill>
                <a:latin typeface="Calibri"/>
                <a:cs typeface="Calibri"/>
              </a:rPr>
              <a:t>Ciebie </a:t>
            </a:r>
            <a:r>
              <a:rPr sz="2800" spc="150" dirty="0">
                <a:solidFill>
                  <a:srgbClr val="FFFFFF"/>
                </a:solidFill>
                <a:latin typeface="Calibri"/>
                <a:cs typeface="Calibri"/>
              </a:rPr>
              <a:t>ważne </a:t>
            </a:r>
            <a:r>
              <a:rPr sz="2800" spc="575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2800" spc="135" dirty="0">
                <a:solidFill>
                  <a:srgbClr val="FFFFFF"/>
                </a:solidFill>
                <a:latin typeface="Calibri"/>
                <a:cs typeface="Calibri"/>
              </a:rPr>
              <a:t>zarówno </a:t>
            </a:r>
            <a:r>
              <a:rPr sz="2800" spc="105" dirty="0">
                <a:solidFill>
                  <a:srgbClr val="FFFFFF"/>
                </a:solidFill>
                <a:latin typeface="Calibri"/>
                <a:cs typeface="Calibri"/>
              </a:rPr>
              <a:t>w  </a:t>
            </a:r>
            <a:r>
              <a:rPr sz="2800" spc="180" dirty="0">
                <a:solidFill>
                  <a:srgbClr val="FFFFFF"/>
                </a:solidFill>
                <a:latin typeface="Calibri"/>
                <a:cs typeface="Calibri"/>
              </a:rPr>
              <a:t>kontekście </a:t>
            </a:r>
            <a:r>
              <a:rPr sz="2800" spc="200" dirty="0">
                <a:solidFill>
                  <a:srgbClr val="FFFFFF"/>
                </a:solidFill>
                <a:latin typeface="Calibri"/>
                <a:cs typeface="Calibri"/>
              </a:rPr>
              <a:t>bieżącego </a:t>
            </a:r>
            <a:r>
              <a:rPr sz="2800" spc="155" dirty="0">
                <a:solidFill>
                  <a:srgbClr val="FFFFFF"/>
                </a:solidFill>
                <a:latin typeface="Calibri"/>
                <a:cs typeface="Calibri"/>
              </a:rPr>
              <a:t>czasu, </a:t>
            </a:r>
            <a:r>
              <a:rPr sz="2800" spc="100" dirty="0">
                <a:solidFill>
                  <a:srgbClr val="FFFFFF"/>
                </a:solidFill>
                <a:latin typeface="Calibri"/>
                <a:cs typeface="Calibri"/>
              </a:rPr>
              <a:t>jak 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i </a:t>
            </a:r>
            <a:r>
              <a:rPr sz="2800" spc="185" dirty="0">
                <a:solidFill>
                  <a:srgbClr val="FFFFFF"/>
                </a:solidFill>
                <a:latin typeface="Calibri"/>
                <a:cs typeface="Calibri"/>
              </a:rPr>
              <a:t>spostrzeżeń  </a:t>
            </a:r>
            <a:r>
              <a:rPr sz="2800" spc="170" dirty="0">
                <a:solidFill>
                  <a:srgbClr val="FFFFFF"/>
                </a:solidFill>
                <a:latin typeface="Calibri"/>
                <a:cs typeface="Calibri"/>
              </a:rPr>
              <a:t>związanych </a:t>
            </a:r>
            <a:r>
              <a:rPr sz="2800" spc="155" dirty="0">
                <a:solidFill>
                  <a:srgbClr val="FFFFFF"/>
                </a:solidFill>
                <a:latin typeface="Calibri"/>
                <a:cs typeface="Calibri"/>
              </a:rPr>
              <a:t>z </a:t>
            </a:r>
            <a:r>
              <a:rPr sz="2800" spc="145" dirty="0">
                <a:solidFill>
                  <a:srgbClr val="FFFFFF"/>
                </a:solidFill>
                <a:latin typeface="Calibri"/>
                <a:cs typeface="Calibri"/>
              </a:rPr>
              <a:t>przyjrzeniem </a:t>
            </a:r>
            <a:r>
              <a:rPr sz="2800" spc="175" dirty="0">
                <a:solidFill>
                  <a:srgbClr val="FFFFFF"/>
                </a:solidFill>
                <a:latin typeface="Calibri"/>
                <a:cs typeface="Calibri"/>
              </a:rPr>
              <a:t>się </a:t>
            </a:r>
            <a:r>
              <a:rPr sz="2800" spc="160" dirty="0">
                <a:solidFill>
                  <a:srgbClr val="FFFFFF"/>
                </a:solidFill>
                <a:latin typeface="Calibri"/>
                <a:cs typeface="Calibri"/>
              </a:rPr>
              <a:t>minionym</a:t>
            </a:r>
            <a:r>
              <a:rPr sz="28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70" dirty="0">
                <a:solidFill>
                  <a:srgbClr val="FFFFFF"/>
                </a:solidFill>
                <a:latin typeface="Calibri"/>
                <a:cs typeface="Calibri"/>
              </a:rPr>
              <a:t>świętom</a:t>
            </a:r>
            <a:endParaRPr sz="2800">
              <a:latin typeface="Calibri"/>
              <a:cs typeface="Calibri"/>
            </a:endParaRPr>
          </a:p>
          <a:p>
            <a:pPr marL="8890" algn="ctr">
              <a:lnSpc>
                <a:spcPct val="100000"/>
              </a:lnSpc>
              <a:spcBef>
                <a:spcPts val="535"/>
              </a:spcBef>
            </a:pPr>
            <a:r>
              <a:rPr sz="2800" spc="57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800" spc="-2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95" dirty="0">
                <a:solidFill>
                  <a:srgbClr val="FFFFFF"/>
                </a:solidFill>
                <a:latin typeface="Calibri"/>
                <a:cs typeface="Calibri"/>
              </a:rPr>
              <a:t>może </a:t>
            </a:r>
            <a:r>
              <a:rPr sz="2800" spc="254" dirty="0">
                <a:solidFill>
                  <a:srgbClr val="FFFFFF"/>
                </a:solidFill>
                <a:latin typeface="Calibri"/>
                <a:cs typeface="Calibri"/>
              </a:rPr>
              <a:t>czas </a:t>
            </a:r>
            <a:r>
              <a:rPr sz="2800" spc="180" dirty="0">
                <a:solidFill>
                  <a:srgbClr val="FFFFFF"/>
                </a:solidFill>
                <a:latin typeface="Calibri"/>
                <a:cs typeface="Calibri"/>
              </a:rPr>
              <a:t>trochę </a:t>
            </a:r>
            <a:r>
              <a:rPr sz="2800" spc="185" dirty="0">
                <a:solidFill>
                  <a:srgbClr val="FFFFFF"/>
                </a:solidFill>
                <a:latin typeface="Calibri"/>
                <a:cs typeface="Calibri"/>
              </a:rPr>
              <a:t>zmodyfikować </a:t>
            </a:r>
            <a:r>
              <a:rPr sz="2800" spc="105" dirty="0">
                <a:solidFill>
                  <a:srgbClr val="FFFFFF"/>
                </a:solidFill>
                <a:latin typeface="Calibri"/>
                <a:cs typeface="Calibri"/>
              </a:rPr>
              <a:t>plan?;)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471907" y="3013126"/>
            <a:ext cx="3891915" cy="4956175"/>
            <a:chOff x="11471907" y="3013126"/>
            <a:chExt cx="3891915" cy="4956175"/>
          </a:xfrm>
        </p:grpSpPr>
        <p:sp>
          <p:nvSpPr>
            <p:cNvPr id="4" name="object 4"/>
            <p:cNvSpPr/>
            <p:nvPr/>
          </p:nvSpPr>
          <p:spPr>
            <a:xfrm>
              <a:off x="11557439" y="6345378"/>
              <a:ext cx="556260" cy="1537970"/>
            </a:xfrm>
            <a:custGeom>
              <a:avLst/>
              <a:gdLst/>
              <a:ahLst/>
              <a:cxnLst/>
              <a:rect l="l" t="t" r="r" b="b"/>
              <a:pathLst>
                <a:path w="556259" h="1537970">
                  <a:moveTo>
                    <a:pt x="555960" y="1537962"/>
                  </a:moveTo>
                  <a:lnTo>
                    <a:pt x="436214" y="1537962"/>
                  </a:lnTo>
                  <a:lnTo>
                    <a:pt x="387442" y="1535276"/>
                  </a:lnTo>
                  <a:lnTo>
                    <a:pt x="340494" y="1527410"/>
                  </a:lnTo>
                  <a:lnTo>
                    <a:pt x="295599" y="1514653"/>
                  </a:lnTo>
                  <a:lnTo>
                    <a:pt x="252985" y="1497294"/>
                  </a:lnTo>
                  <a:lnTo>
                    <a:pt x="212880" y="1475621"/>
                  </a:lnTo>
                  <a:lnTo>
                    <a:pt x="175512" y="1449922"/>
                  </a:lnTo>
                  <a:lnTo>
                    <a:pt x="141109" y="1420487"/>
                  </a:lnTo>
                  <a:lnTo>
                    <a:pt x="109899" y="1387604"/>
                  </a:lnTo>
                  <a:lnTo>
                    <a:pt x="82111" y="1351561"/>
                  </a:lnTo>
                  <a:lnTo>
                    <a:pt x="57971" y="1312647"/>
                  </a:lnTo>
                  <a:lnTo>
                    <a:pt x="37710" y="1271152"/>
                  </a:lnTo>
                  <a:lnTo>
                    <a:pt x="21554" y="1227362"/>
                  </a:lnTo>
                  <a:lnTo>
                    <a:pt x="9731" y="1181567"/>
                  </a:lnTo>
                  <a:lnTo>
                    <a:pt x="2470" y="1134056"/>
                  </a:lnTo>
                  <a:lnTo>
                    <a:pt x="0" y="1085118"/>
                  </a:lnTo>
                  <a:lnTo>
                    <a:pt x="0" y="0"/>
                  </a:lnTo>
                  <a:lnTo>
                    <a:pt x="555960" y="1537962"/>
                  </a:lnTo>
                  <a:close/>
                </a:path>
              </a:pathLst>
            </a:custGeom>
            <a:solidFill>
              <a:srgbClr val="FFEC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471907" y="6259936"/>
              <a:ext cx="727075" cy="1709420"/>
            </a:xfrm>
            <a:custGeom>
              <a:avLst/>
              <a:gdLst/>
              <a:ahLst/>
              <a:cxnLst/>
              <a:rect l="l" t="t" r="r" b="b"/>
              <a:pathLst>
                <a:path w="727075" h="1709420">
                  <a:moveTo>
                    <a:pt x="641492" y="1708847"/>
                  </a:moveTo>
                  <a:lnTo>
                    <a:pt x="521747" y="1708847"/>
                  </a:lnTo>
                  <a:lnTo>
                    <a:pt x="473226" y="1706700"/>
                  </a:lnTo>
                  <a:lnTo>
                    <a:pt x="426136" y="1700373"/>
                  </a:lnTo>
                  <a:lnTo>
                    <a:pt x="380638" y="1690038"/>
                  </a:lnTo>
                  <a:lnTo>
                    <a:pt x="336896" y="1675865"/>
                  </a:lnTo>
                  <a:lnTo>
                    <a:pt x="295072" y="1658028"/>
                  </a:lnTo>
                  <a:lnTo>
                    <a:pt x="255329" y="1636696"/>
                  </a:lnTo>
                  <a:lnTo>
                    <a:pt x="217831" y="1612041"/>
                  </a:lnTo>
                  <a:lnTo>
                    <a:pt x="182738" y="1584235"/>
                  </a:lnTo>
                  <a:lnTo>
                    <a:pt x="150216" y="1553449"/>
                  </a:lnTo>
                  <a:lnTo>
                    <a:pt x="120425" y="1519854"/>
                  </a:lnTo>
                  <a:lnTo>
                    <a:pt x="93530" y="1483622"/>
                  </a:lnTo>
                  <a:lnTo>
                    <a:pt x="69693" y="1444925"/>
                  </a:lnTo>
                  <a:lnTo>
                    <a:pt x="49076" y="1403933"/>
                  </a:lnTo>
                  <a:lnTo>
                    <a:pt x="31842" y="1360819"/>
                  </a:lnTo>
                  <a:lnTo>
                    <a:pt x="18155" y="1315753"/>
                  </a:lnTo>
                  <a:lnTo>
                    <a:pt x="8177" y="1268907"/>
                  </a:lnTo>
                  <a:lnTo>
                    <a:pt x="2071" y="1220452"/>
                  </a:lnTo>
                  <a:lnTo>
                    <a:pt x="0" y="1170560"/>
                  </a:lnTo>
                  <a:lnTo>
                    <a:pt x="0" y="85442"/>
                  </a:lnTo>
                  <a:lnTo>
                    <a:pt x="6749" y="52266"/>
                  </a:lnTo>
                  <a:lnTo>
                    <a:pt x="25125" y="25098"/>
                  </a:lnTo>
                  <a:lnTo>
                    <a:pt x="52321" y="6741"/>
                  </a:lnTo>
                  <a:lnTo>
                    <a:pt x="85532" y="0"/>
                  </a:lnTo>
                  <a:lnTo>
                    <a:pt x="118742" y="6741"/>
                  </a:lnTo>
                  <a:lnTo>
                    <a:pt x="145939" y="25098"/>
                  </a:lnTo>
                  <a:lnTo>
                    <a:pt x="164315" y="52266"/>
                  </a:lnTo>
                  <a:lnTo>
                    <a:pt x="171064" y="85442"/>
                  </a:lnTo>
                  <a:lnTo>
                    <a:pt x="171064" y="1170560"/>
                  </a:lnTo>
                  <a:lnTo>
                    <a:pt x="174207" y="1220866"/>
                  </a:lnTo>
                  <a:lnTo>
                    <a:pt x="183379" y="1268977"/>
                  </a:lnTo>
                  <a:lnTo>
                    <a:pt x="198194" y="1314477"/>
                  </a:lnTo>
                  <a:lnTo>
                    <a:pt x="218265" y="1356951"/>
                  </a:lnTo>
                  <a:lnTo>
                    <a:pt x="243207" y="1395984"/>
                  </a:lnTo>
                  <a:lnTo>
                    <a:pt x="272634" y="1431159"/>
                  </a:lnTo>
                  <a:lnTo>
                    <a:pt x="306159" y="1462063"/>
                  </a:lnTo>
                  <a:lnTo>
                    <a:pt x="343396" y="1488279"/>
                  </a:lnTo>
                  <a:lnTo>
                    <a:pt x="383960" y="1509392"/>
                  </a:lnTo>
                  <a:lnTo>
                    <a:pt x="427463" y="1524988"/>
                  </a:lnTo>
                  <a:lnTo>
                    <a:pt x="473521" y="1534649"/>
                  </a:lnTo>
                  <a:lnTo>
                    <a:pt x="521747" y="1537962"/>
                  </a:lnTo>
                  <a:lnTo>
                    <a:pt x="641492" y="1537962"/>
                  </a:lnTo>
                  <a:lnTo>
                    <a:pt x="674703" y="1544704"/>
                  </a:lnTo>
                  <a:lnTo>
                    <a:pt x="701899" y="1563061"/>
                  </a:lnTo>
                  <a:lnTo>
                    <a:pt x="720275" y="1590229"/>
                  </a:lnTo>
                  <a:lnTo>
                    <a:pt x="727024" y="1623404"/>
                  </a:lnTo>
                  <a:lnTo>
                    <a:pt x="720275" y="1656580"/>
                  </a:lnTo>
                  <a:lnTo>
                    <a:pt x="701899" y="1683748"/>
                  </a:lnTo>
                  <a:lnTo>
                    <a:pt x="674703" y="1702105"/>
                  </a:lnTo>
                  <a:lnTo>
                    <a:pt x="641492" y="1708847"/>
                  </a:lnTo>
                  <a:close/>
                </a:path>
              </a:pathLst>
            </a:custGeom>
            <a:solidFill>
              <a:srgbClr val="3746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251708" y="5533676"/>
              <a:ext cx="1026794" cy="2350135"/>
            </a:xfrm>
            <a:custGeom>
              <a:avLst/>
              <a:gdLst/>
              <a:ahLst/>
              <a:cxnLst/>
              <a:rect l="l" t="t" r="r" b="b"/>
              <a:pathLst>
                <a:path w="1026794" h="2350134">
                  <a:moveTo>
                    <a:pt x="581620" y="2349665"/>
                  </a:moveTo>
                  <a:lnTo>
                    <a:pt x="461874" y="2349665"/>
                  </a:lnTo>
                  <a:lnTo>
                    <a:pt x="415811" y="2347301"/>
                  </a:lnTo>
                  <a:lnTo>
                    <a:pt x="370812" y="2340369"/>
                  </a:lnTo>
                  <a:lnTo>
                    <a:pt x="327142" y="2329107"/>
                  </a:lnTo>
                  <a:lnTo>
                    <a:pt x="285063" y="2313752"/>
                  </a:lnTo>
                  <a:lnTo>
                    <a:pt x="244838" y="2294542"/>
                  </a:lnTo>
                  <a:lnTo>
                    <a:pt x="206731" y="2271715"/>
                  </a:lnTo>
                  <a:lnTo>
                    <a:pt x="171004" y="2245509"/>
                  </a:lnTo>
                  <a:lnTo>
                    <a:pt x="137920" y="2216161"/>
                  </a:lnTo>
                  <a:lnTo>
                    <a:pt x="107744" y="2183909"/>
                  </a:lnTo>
                  <a:lnTo>
                    <a:pt x="80737" y="2148992"/>
                  </a:lnTo>
                  <a:lnTo>
                    <a:pt x="57164" y="2111646"/>
                  </a:lnTo>
                  <a:lnTo>
                    <a:pt x="37286" y="2072110"/>
                  </a:lnTo>
                  <a:lnTo>
                    <a:pt x="21368" y="2030622"/>
                  </a:lnTo>
                  <a:lnTo>
                    <a:pt x="9672" y="1987419"/>
                  </a:lnTo>
                  <a:lnTo>
                    <a:pt x="2461" y="1942739"/>
                  </a:lnTo>
                  <a:lnTo>
                    <a:pt x="0" y="1896820"/>
                  </a:lnTo>
                  <a:lnTo>
                    <a:pt x="0" y="0"/>
                  </a:lnTo>
                  <a:lnTo>
                    <a:pt x="1026388" y="0"/>
                  </a:lnTo>
                  <a:lnTo>
                    <a:pt x="1026388" y="1896820"/>
                  </a:lnTo>
                  <a:lnTo>
                    <a:pt x="1023808" y="1945759"/>
                  </a:lnTo>
                  <a:lnTo>
                    <a:pt x="1016241" y="1993270"/>
                  </a:lnTo>
                  <a:lnTo>
                    <a:pt x="1003944" y="2039065"/>
                  </a:lnTo>
                  <a:lnTo>
                    <a:pt x="987177" y="2082854"/>
                  </a:lnTo>
                  <a:lnTo>
                    <a:pt x="966199" y="2124350"/>
                  </a:lnTo>
                  <a:lnTo>
                    <a:pt x="941266" y="2163264"/>
                  </a:lnTo>
                  <a:lnTo>
                    <a:pt x="912639" y="2199306"/>
                  </a:lnTo>
                  <a:lnTo>
                    <a:pt x="880575" y="2232190"/>
                  </a:lnTo>
                  <a:lnTo>
                    <a:pt x="845333" y="2261625"/>
                  </a:lnTo>
                  <a:lnTo>
                    <a:pt x="807172" y="2287323"/>
                  </a:lnTo>
                  <a:lnTo>
                    <a:pt x="766349" y="2308997"/>
                  </a:lnTo>
                  <a:lnTo>
                    <a:pt x="723124" y="2326356"/>
                  </a:lnTo>
                  <a:lnTo>
                    <a:pt x="677756" y="2339113"/>
                  </a:lnTo>
                  <a:lnTo>
                    <a:pt x="630501" y="2346979"/>
                  </a:lnTo>
                  <a:lnTo>
                    <a:pt x="581620" y="2349665"/>
                  </a:lnTo>
                  <a:close/>
                </a:path>
              </a:pathLst>
            </a:custGeom>
            <a:solidFill>
              <a:srgbClr val="FFEC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166176" y="5448234"/>
              <a:ext cx="1197610" cy="2520950"/>
            </a:xfrm>
            <a:custGeom>
              <a:avLst/>
              <a:gdLst/>
              <a:ahLst/>
              <a:cxnLst/>
              <a:rect l="l" t="t" r="r" b="b"/>
              <a:pathLst>
                <a:path w="1197609" h="2520950">
                  <a:moveTo>
                    <a:pt x="667152" y="2520549"/>
                  </a:moveTo>
                  <a:lnTo>
                    <a:pt x="547407" y="2520549"/>
                  </a:lnTo>
                  <a:lnTo>
                    <a:pt x="500594" y="2518520"/>
                  </a:lnTo>
                  <a:lnTo>
                    <a:pt x="454806" y="2512552"/>
                  </a:lnTo>
                  <a:lnTo>
                    <a:pt x="410216" y="2502824"/>
                  </a:lnTo>
                  <a:lnTo>
                    <a:pt x="366994" y="2489517"/>
                  </a:lnTo>
                  <a:lnTo>
                    <a:pt x="325314" y="2472808"/>
                  </a:lnTo>
                  <a:lnTo>
                    <a:pt x="285348" y="2452878"/>
                  </a:lnTo>
                  <a:lnTo>
                    <a:pt x="247267" y="2429906"/>
                  </a:lnTo>
                  <a:lnTo>
                    <a:pt x="211243" y="2404072"/>
                  </a:lnTo>
                  <a:lnTo>
                    <a:pt x="177449" y="2375554"/>
                  </a:lnTo>
                  <a:lnTo>
                    <a:pt x="146057" y="2344532"/>
                  </a:lnTo>
                  <a:lnTo>
                    <a:pt x="117238" y="2311186"/>
                  </a:lnTo>
                  <a:lnTo>
                    <a:pt x="91166" y="2275695"/>
                  </a:lnTo>
                  <a:lnTo>
                    <a:pt x="68011" y="2238238"/>
                  </a:lnTo>
                  <a:lnTo>
                    <a:pt x="47947" y="2198995"/>
                  </a:lnTo>
                  <a:lnTo>
                    <a:pt x="31145" y="2158145"/>
                  </a:lnTo>
                  <a:lnTo>
                    <a:pt x="17777" y="2115867"/>
                  </a:lnTo>
                  <a:lnTo>
                    <a:pt x="8015" y="2072341"/>
                  </a:lnTo>
                  <a:lnTo>
                    <a:pt x="2032" y="2027747"/>
                  </a:lnTo>
                  <a:lnTo>
                    <a:pt x="0" y="1982263"/>
                  </a:lnTo>
                  <a:lnTo>
                    <a:pt x="0" y="85442"/>
                  </a:lnTo>
                  <a:lnTo>
                    <a:pt x="6749" y="52266"/>
                  </a:lnTo>
                  <a:lnTo>
                    <a:pt x="25125" y="25098"/>
                  </a:lnTo>
                  <a:lnTo>
                    <a:pt x="52321" y="6741"/>
                  </a:lnTo>
                  <a:lnTo>
                    <a:pt x="85532" y="0"/>
                  </a:lnTo>
                  <a:lnTo>
                    <a:pt x="118742" y="6741"/>
                  </a:lnTo>
                  <a:lnTo>
                    <a:pt x="145939" y="25098"/>
                  </a:lnTo>
                  <a:lnTo>
                    <a:pt x="164315" y="52266"/>
                  </a:lnTo>
                  <a:lnTo>
                    <a:pt x="171064" y="85442"/>
                  </a:lnTo>
                  <a:lnTo>
                    <a:pt x="171064" y="1982263"/>
                  </a:lnTo>
                  <a:lnTo>
                    <a:pt x="174039" y="2027932"/>
                  </a:lnTo>
                  <a:lnTo>
                    <a:pt x="182712" y="2072026"/>
                  </a:lnTo>
                  <a:lnTo>
                    <a:pt x="196712" y="2114183"/>
                  </a:lnTo>
                  <a:lnTo>
                    <a:pt x="215664" y="2154042"/>
                  </a:lnTo>
                  <a:lnTo>
                    <a:pt x="239194" y="2191240"/>
                  </a:lnTo>
                  <a:lnTo>
                    <a:pt x="266929" y="2225417"/>
                  </a:lnTo>
                  <a:lnTo>
                    <a:pt x="298495" y="2256211"/>
                  </a:lnTo>
                  <a:lnTo>
                    <a:pt x="333517" y="2283259"/>
                  </a:lnTo>
                  <a:lnTo>
                    <a:pt x="371623" y="2306201"/>
                  </a:lnTo>
                  <a:lnTo>
                    <a:pt x="412439" y="2324674"/>
                  </a:lnTo>
                  <a:lnTo>
                    <a:pt x="455591" y="2338316"/>
                  </a:lnTo>
                  <a:lnTo>
                    <a:pt x="500704" y="2346767"/>
                  </a:lnTo>
                  <a:lnTo>
                    <a:pt x="547407" y="2349665"/>
                  </a:lnTo>
                  <a:lnTo>
                    <a:pt x="667152" y="2349665"/>
                  </a:lnTo>
                  <a:lnTo>
                    <a:pt x="715546" y="2346270"/>
                  </a:lnTo>
                  <a:lnTo>
                    <a:pt x="762069" y="2336393"/>
                  </a:lnTo>
                  <a:lnTo>
                    <a:pt x="806276" y="2320494"/>
                  </a:lnTo>
                  <a:lnTo>
                    <a:pt x="847720" y="2299032"/>
                  </a:lnTo>
                  <a:lnTo>
                    <a:pt x="885957" y="2272467"/>
                  </a:lnTo>
                  <a:lnTo>
                    <a:pt x="920542" y="2241260"/>
                  </a:lnTo>
                  <a:lnTo>
                    <a:pt x="951027" y="2205869"/>
                  </a:lnTo>
                  <a:lnTo>
                    <a:pt x="976969" y="2166755"/>
                  </a:lnTo>
                  <a:lnTo>
                    <a:pt x="997922" y="2124377"/>
                  </a:lnTo>
                  <a:lnTo>
                    <a:pt x="1013439" y="2079196"/>
                  </a:lnTo>
                  <a:lnTo>
                    <a:pt x="1023077" y="2031671"/>
                  </a:lnTo>
                  <a:lnTo>
                    <a:pt x="1026388" y="1982263"/>
                  </a:lnTo>
                  <a:lnTo>
                    <a:pt x="1026388" y="85442"/>
                  </a:lnTo>
                  <a:lnTo>
                    <a:pt x="1033137" y="52266"/>
                  </a:lnTo>
                  <a:lnTo>
                    <a:pt x="1051513" y="25098"/>
                  </a:lnTo>
                  <a:lnTo>
                    <a:pt x="1078710" y="6741"/>
                  </a:lnTo>
                  <a:lnTo>
                    <a:pt x="1111920" y="0"/>
                  </a:lnTo>
                  <a:lnTo>
                    <a:pt x="1145131" y="6741"/>
                  </a:lnTo>
                  <a:lnTo>
                    <a:pt x="1172328" y="25098"/>
                  </a:lnTo>
                  <a:lnTo>
                    <a:pt x="1190704" y="52266"/>
                  </a:lnTo>
                  <a:lnTo>
                    <a:pt x="1197453" y="85442"/>
                  </a:lnTo>
                  <a:lnTo>
                    <a:pt x="1197453" y="1982263"/>
                  </a:lnTo>
                  <a:lnTo>
                    <a:pt x="1195305" y="2031519"/>
                  </a:lnTo>
                  <a:lnTo>
                    <a:pt x="1188982" y="2079484"/>
                  </a:lnTo>
                  <a:lnTo>
                    <a:pt x="1178663" y="2125972"/>
                  </a:lnTo>
                  <a:lnTo>
                    <a:pt x="1164530" y="2170798"/>
                  </a:lnTo>
                  <a:lnTo>
                    <a:pt x="1146763" y="2213779"/>
                  </a:lnTo>
                  <a:lnTo>
                    <a:pt x="1125542" y="2254729"/>
                  </a:lnTo>
                  <a:lnTo>
                    <a:pt x="1101048" y="2293463"/>
                  </a:lnTo>
                  <a:lnTo>
                    <a:pt x="1073460" y="2329798"/>
                  </a:lnTo>
                  <a:lnTo>
                    <a:pt x="1042960" y="2363549"/>
                  </a:lnTo>
                  <a:lnTo>
                    <a:pt x="1009727" y="2394531"/>
                  </a:lnTo>
                  <a:lnTo>
                    <a:pt x="973943" y="2422559"/>
                  </a:lnTo>
                  <a:lnTo>
                    <a:pt x="935787" y="2447449"/>
                  </a:lnTo>
                  <a:lnTo>
                    <a:pt x="895440" y="2469016"/>
                  </a:lnTo>
                  <a:lnTo>
                    <a:pt x="853082" y="2487076"/>
                  </a:lnTo>
                  <a:lnTo>
                    <a:pt x="808894" y="2501444"/>
                  </a:lnTo>
                  <a:lnTo>
                    <a:pt x="763056" y="2511935"/>
                  </a:lnTo>
                  <a:lnTo>
                    <a:pt x="715749" y="2518365"/>
                  </a:lnTo>
                  <a:lnTo>
                    <a:pt x="667152" y="2520549"/>
                  </a:lnTo>
                  <a:close/>
                </a:path>
              </a:pathLst>
            </a:custGeom>
            <a:solidFill>
              <a:srgbClr val="3746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557439" y="3098568"/>
              <a:ext cx="3164840" cy="4785360"/>
            </a:xfrm>
            <a:custGeom>
              <a:avLst/>
              <a:gdLst/>
              <a:ahLst/>
              <a:cxnLst/>
              <a:rect l="l" t="t" r="r" b="b"/>
              <a:pathLst>
                <a:path w="3164840" h="4785359">
                  <a:moveTo>
                    <a:pt x="3164696" y="4784772"/>
                  </a:moveTo>
                  <a:lnTo>
                    <a:pt x="727024" y="4784772"/>
                  </a:lnTo>
                  <a:lnTo>
                    <a:pt x="0" y="2862319"/>
                  </a:lnTo>
                  <a:lnTo>
                    <a:pt x="0" y="0"/>
                  </a:lnTo>
                  <a:lnTo>
                    <a:pt x="3164696" y="0"/>
                  </a:lnTo>
                  <a:lnTo>
                    <a:pt x="3164696" y="47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471898" y="3013137"/>
              <a:ext cx="3336290" cy="4956175"/>
            </a:xfrm>
            <a:custGeom>
              <a:avLst/>
              <a:gdLst/>
              <a:ahLst/>
              <a:cxnLst/>
              <a:rect l="l" t="t" r="r" b="b"/>
              <a:pathLst>
                <a:path w="3336290" h="4956175">
                  <a:moveTo>
                    <a:pt x="2651506" y="3973068"/>
                  </a:moveTo>
                  <a:lnTo>
                    <a:pt x="2644762" y="3939883"/>
                  </a:lnTo>
                  <a:lnTo>
                    <a:pt x="2626385" y="3912717"/>
                  </a:lnTo>
                  <a:lnTo>
                    <a:pt x="2599182" y="3894366"/>
                  </a:lnTo>
                  <a:lnTo>
                    <a:pt x="2565971" y="3887622"/>
                  </a:lnTo>
                  <a:lnTo>
                    <a:pt x="727024" y="3887622"/>
                  </a:lnTo>
                  <a:lnTo>
                    <a:pt x="693813" y="3894366"/>
                  </a:lnTo>
                  <a:lnTo>
                    <a:pt x="666623" y="3912717"/>
                  </a:lnTo>
                  <a:lnTo>
                    <a:pt x="648246" y="3939883"/>
                  </a:lnTo>
                  <a:lnTo>
                    <a:pt x="641502" y="3973068"/>
                  </a:lnTo>
                  <a:lnTo>
                    <a:pt x="648246" y="4006240"/>
                  </a:lnTo>
                  <a:lnTo>
                    <a:pt x="666623" y="4033405"/>
                  </a:lnTo>
                  <a:lnTo>
                    <a:pt x="693813" y="4051770"/>
                  </a:lnTo>
                  <a:lnTo>
                    <a:pt x="727024" y="4058501"/>
                  </a:lnTo>
                  <a:lnTo>
                    <a:pt x="2565971" y="4058501"/>
                  </a:lnTo>
                  <a:lnTo>
                    <a:pt x="2599182" y="4051770"/>
                  </a:lnTo>
                  <a:lnTo>
                    <a:pt x="2626385" y="4033405"/>
                  </a:lnTo>
                  <a:lnTo>
                    <a:pt x="2644762" y="4006240"/>
                  </a:lnTo>
                  <a:lnTo>
                    <a:pt x="2651506" y="3973068"/>
                  </a:lnTo>
                  <a:close/>
                </a:path>
                <a:path w="3336290" h="4956175">
                  <a:moveTo>
                    <a:pt x="2651506" y="3246805"/>
                  </a:moveTo>
                  <a:lnTo>
                    <a:pt x="2644762" y="3213633"/>
                  </a:lnTo>
                  <a:lnTo>
                    <a:pt x="2626385" y="3186455"/>
                  </a:lnTo>
                  <a:lnTo>
                    <a:pt x="2599182" y="3168104"/>
                  </a:lnTo>
                  <a:lnTo>
                    <a:pt x="2565971" y="3161360"/>
                  </a:lnTo>
                  <a:lnTo>
                    <a:pt x="727024" y="3161360"/>
                  </a:lnTo>
                  <a:lnTo>
                    <a:pt x="693813" y="3168104"/>
                  </a:lnTo>
                  <a:lnTo>
                    <a:pt x="666623" y="3186455"/>
                  </a:lnTo>
                  <a:lnTo>
                    <a:pt x="648246" y="3213633"/>
                  </a:lnTo>
                  <a:lnTo>
                    <a:pt x="641502" y="3246805"/>
                  </a:lnTo>
                  <a:lnTo>
                    <a:pt x="648246" y="3279978"/>
                  </a:lnTo>
                  <a:lnTo>
                    <a:pt x="666623" y="3307143"/>
                  </a:lnTo>
                  <a:lnTo>
                    <a:pt x="693813" y="3325507"/>
                  </a:lnTo>
                  <a:lnTo>
                    <a:pt x="727024" y="3332251"/>
                  </a:lnTo>
                  <a:lnTo>
                    <a:pt x="2565971" y="3332251"/>
                  </a:lnTo>
                  <a:lnTo>
                    <a:pt x="2599182" y="3325507"/>
                  </a:lnTo>
                  <a:lnTo>
                    <a:pt x="2626385" y="3307143"/>
                  </a:lnTo>
                  <a:lnTo>
                    <a:pt x="2644762" y="3279978"/>
                  </a:lnTo>
                  <a:lnTo>
                    <a:pt x="2651506" y="3246805"/>
                  </a:lnTo>
                  <a:close/>
                </a:path>
                <a:path w="3336290" h="4956175">
                  <a:moveTo>
                    <a:pt x="2651506" y="2477820"/>
                  </a:moveTo>
                  <a:lnTo>
                    <a:pt x="2644762" y="2444648"/>
                  </a:lnTo>
                  <a:lnTo>
                    <a:pt x="2626385" y="2417483"/>
                  </a:lnTo>
                  <a:lnTo>
                    <a:pt x="2599182" y="2399119"/>
                  </a:lnTo>
                  <a:lnTo>
                    <a:pt x="2565971" y="2392375"/>
                  </a:lnTo>
                  <a:lnTo>
                    <a:pt x="727024" y="2392375"/>
                  </a:lnTo>
                  <a:lnTo>
                    <a:pt x="693813" y="2399119"/>
                  </a:lnTo>
                  <a:lnTo>
                    <a:pt x="666623" y="2417483"/>
                  </a:lnTo>
                  <a:lnTo>
                    <a:pt x="648246" y="2444648"/>
                  </a:lnTo>
                  <a:lnTo>
                    <a:pt x="641502" y="2477820"/>
                  </a:lnTo>
                  <a:lnTo>
                    <a:pt x="648246" y="2510993"/>
                  </a:lnTo>
                  <a:lnTo>
                    <a:pt x="666623" y="2538171"/>
                  </a:lnTo>
                  <a:lnTo>
                    <a:pt x="693813" y="2556522"/>
                  </a:lnTo>
                  <a:lnTo>
                    <a:pt x="727024" y="2563266"/>
                  </a:lnTo>
                  <a:lnTo>
                    <a:pt x="2565971" y="2563266"/>
                  </a:lnTo>
                  <a:lnTo>
                    <a:pt x="2599182" y="2556522"/>
                  </a:lnTo>
                  <a:lnTo>
                    <a:pt x="2626385" y="2538171"/>
                  </a:lnTo>
                  <a:lnTo>
                    <a:pt x="2644762" y="2510993"/>
                  </a:lnTo>
                  <a:lnTo>
                    <a:pt x="2651506" y="2477820"/>
                  </a:lnTo>
                  <a:close/>
                </a:path>
                <a:path w="3336290" h="4956175">
                  <a:moveTo>
                    <a:pt x="2651506" y="1708835"/>
                  </a:moveTo>
                  <a:lnTo>
                    <a:pt x="2644762" y="1675663"/>
                  </a:lnTo>
                  <a:lnTo>
                    <a:pt x="2626385" y="1648498"/>
                  </a:lnTo>
                  <a:lnTo>
                    <a:pt x="2599182" y="1630146"/>
                  </a:lnTo>
                  <a:lnTo>
                    <a:pt x="2565971" y="1623402"/>
                  </a:lnTo>
                  <a:lnTo>
                    <a:pt x="727024" y="1623402"/>
                  </a:lnTo>
                  <a:lnTo>
                    <a:pt x="693813" y="1630146"/>
                  </a:lnTo>
                  <a:lnTo>
                    <a:pt x="666623" y="1648498"/>
                  </a:lnTo>
                  <a:lnTo>
                    <a:pt x="648246" y="1675663"/>
                  </a:lnTo>
                  <a:lnTo>
                    <a:pt x="641502" y="1708835"/>
                  </a:lnTo>
                  <a:lnTo>
                    <a:pt x="648246" y="1742020"/>
                  </a:lnTo>
                  <a:lnTo>
                    <a:pt x="666623" y="1769186"/>
                  </a:lnTo>
                  <a:lnTo>
                    <a:pt x="693813" y="1787537"/>
                  </a:lnTo>
                  <a:lnTo>
                    <a:pt x="727024" y="1794281"/>
                  </a:lnTo>
                  <a:lnTo>
                    <a:pt x="2565971" y="1794281"/>
                  </a:lnTo>
                  <a:lnTo>
                    <a:pt x="2599182" y="1787537"/>
                  </a:lnTo>
                  <a:lnTo>
                    <a:pt x="2626385" y="1769186"/>
                  </a:lnTo>
                  <a:lnTo>
                    <a:pt x="2644762" y="1742020"/>
                  </a:lnTo>
                  <a:lnTo>
                    <a:pt x="2651506" y="1708835"/>
                  </a:lnTo>
                  <a:close/>
                </a:path>
                <a:path w="3336290" h="4956175">
                  <a:moveTo>
                    <a:pt x="2651506" y="982586"/>
                  </a:moveTo>
                  <a:lnTo>
                    <a:pt x="2644762" y="949401"/>
                  </a:lnTo>
                  <a:lnTo>
                    <a:pt x="2626385" y="922235"/>
                  </a:lnTo>
                  <a:lnTo>
                    <a:pt x="2599182" y="903884"/>
                  </a:lnTo>
                  <a:lnTo>
                    <a:pt x="2565971" y="897140"/>
                  </a:lnTo>
                  <a:lnTo>
                    <a:pt x="727024" y="897140"/>
                  </a:lnTo>
                  <a:lnTo>
                    <a:pt x="693813" y="903884"/>
                  </a:lnTo>
                  <a:lnTo>
                    <a:pt x="666623" y="922235"/>
                  </a:lnTo>
                  <a:lnTo>
                    <a:pt x="648246" y="949401"/>
                  </a:lnTo>
                  <a:lnTo>
                    <a:pt x="641502" y="982586"/>
                  </a:lnTo>
                  <a:lnTo>
                    <a:pt x="648246" y="1015758"/>
                  </a:lnTo>
                  <a:lnTo>
                    <a:pt x="666623" y="1042924"/>
                  </a:lnTo>
                  <a:lnTo>
                    <a:pt x="693813" y="1061288"/>
                  </a:lnTo>
                  <a:lnTo>
                    <a:pt x="727024" y="1068019"/>
                  </a:lnTo>
                  <a:lnTo>
                    <a:pt x="2565971" y="1068019"/>
                  </a:lnTo>
                  <a:lnTo>
                    <a:pt x="2599182" y="1061288"/>
                  </a:lnTo>
                  <a:lnTo>
                    <a:pt x="2626385" y="1042924"/>
                  </a:lnTo>
                  <a:lnTo>
                    <a:pt x="2644762" y="1015758"/>
                  </a:lnTo>
                  <a:lnTo>
                    <a:pt x="2651506" y="982586"/>
                  </a:lnTo>
                  <a:close/>
                </a:path>
                <a:path w="3336290" h="4956175">
                  <a:moveTo>
                    <a:pt x="3335769" y="85432"/>
                  </a:moveTo>
                  <a:lnTo>
                    <a:pt x="3329013" y="52260"/>
                  </a:lnTo>
                  <a:lnTo>
                    <a:pt x="3310636" y="25095"/>
                  </a:lnTo>
                  <a:lnTo>
                    <a:pt x="3283445" y="6731"/>
                  </a:lnTo>
                  <a:lnTo>
                    <a:pt x="3250234" y="0"/>
                  </a:lnTo>
                  <a:lnTo>
                    <a:pt x="85534" y="0"/>
                  </a:lnTo>
                  <a:lnTo>
                    <a:pt x="52324" y="6731"/>
                  </a:lnTo>
                  <a:lnTo>
                    <a:pt x="25133" y="25095"/>
                  </a:lnTo>
                  <a:lnTo>
                    <a:pt x="6756" y="52260"/>
                  </a:lnTo>
                  <a:lnTo>
                    <a:pt x="0" y="85432"/>
                  </a:lnTo>
                  <a:lnTo>
                    <a:pt x="0" y="2947759"/>
                  </a:lnTo>
                  <a:lnTo>
                    <a:pt x="6756" y="2980931"/>
                  </a:lnTo>
                  <a:lnTo>
                    <a:pt x="25133" y="3008096"/>
                  </a:lnTo>
                  <a:lnTo>
                    <a:pt x="52324" y="3026460"/>
                  </a:lnTo>
                  <a:lnTo>
                    <a:pt x="85534" y="3033204"/>
                  </a:lnTo>
                  <a:lnTo>
                    <a:pt x="118745" y="3026460"/>
                  </a:lnTo>
                  <a:lnTo>
                    <a:pt x="145948" y="3008096"/>
                  </a:lnTo>
                  <a:lnTo>
                    <a:pt x="164325" y="2980931"/>
                  </a:lnTo>
                  <a:lnTo>
                    <a:pt x="171069" y="2947759"/>
                  </a:lnTo>
                  <a:lnTo>
                    <a:pt x="171069" y="170878"/>
                  </a:lnTo>
                  <a:lnTo>
                    <a:pt x="3164700" y="170878"/>
                  </a:lnTo>
                  <a:lnTo>
                    <a:pt x="3164700" y="4784763"/>
                  </a:lnTo>
                  <a:lnTo>
                    <a:pt x="812558" y="4784763"/>
                  </a:lnTo>
                  <a:lnTo>
                    <a:pt x="779348" y="4791507"/>
                  </a:lnTo>
                  <a:lnTo>
                    <a:pt x="752157" y="4809871"/>
                  </a:lnTo>
                  <a:lnTo>
                    <a:pt x="733780" y="4837036"/>
                  </a:lnTo>
                  <a:lnTo>
                    <a:pt x="727024" y="4870208"/>
                  </a:lnTo>
                  <a:lnTo>
                    <a:pt x="733780" y="4903381"/>
                  </a:lnTo>
                  <a:lnTo>
                    <a:pt x="752157" y="4930559"/>
                  </a:lnTo>
                  <a:lnTo>
                    <a:pt x="779348" y="4948910"/>
                  </a:lnTo>
                  <a:lnTo>
                    <a:pt x="812558" y="4955654"/>
                  </a:lnTo>
                  <a:lnTo>
                    <a:pt x="3250234" y="4955654"/>
                  </a:lnTo>
                  <a:lnTo>
                    <a:pt x="3283445" y="4948910"/>
                  </a:lnTo>
                  <a:lnTo>
                    <a:pt x="3310636" y="4930559"/>
                  </a:lnTo>
                  <a:lnTo>
                    <a:pt x="3329013" y="4903381"/>
                  </a:lnTo>
                  <a:lnTo>
                    <a:pt x="3335769" y="4870208"/>
                  </a:lnTo>
                  <a:lnTo>
                    <a:pt x="3335769" y="85432"/>
                  </a:lnTo>
                  <a:close/>
                </a:path>
              </a:pathLst>
            </a:custGeom>
            <a:solidFill>
              <a:srgbClr val="3746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461991" y="3098568"/>
            <a:ext cx="1137920" cy="4998720"/>
            <a:chOff x="15461991" y="3098568"/>
            <a:chExt cx="1137920" cy="4998720"/>
          </a:xfrm>
        </p:grpSpPr>
        <p:sp>
          <p:nvSpPr>
            <p:cNvPr id="11" name="object 11"/>
            <p:cNvSpPr/>
            <p:nvPr/>
          </p:nvSpPr>
          <p:spPr>
            <a:xfrm>
              <a:off x="15620225" y="3184011"/>
              <a:ext cx="855344" cy="2478405"/>
            </a:xfrm>
            <a:custGeom>
              <a:avLst/>
              <a:gdLst/>
              <a:ahLst/>
              <a:cxnLst/>
              <a:rect l="l" t="t" r="r" b="b"/>
              <a:pathLst>
                <a:path w="855344" h="2478404">
                  <a:moveTo>
                    <a:pt x="855323" y="2477828"/>
                  </a:moveTo>
                  <a:lnTo>
                    <a:pt x="0" y="2477828"/>
                  </a:lnTo>
                  <a:lnTo>
                    <a:pt x="0" y="363130"/>
                  </a:lnTo>
                  <a:lnTo>
                    <a:pt x="3061" y="313805"/>
                  </a:lnTo>
                  <a:lnTo>
                    <a:pt x="12018" y="266512"/>
                  </a:lnTo>
                  <a:lnTo>
                    <a:pt x="26528" y="221682"/>
                  </a:lnTo>
                  <a:lnTo>
                    <a:pt x="46250" y="179745"/>
                  </a:lnTo>
                  <a:lnTo>
                    <a:pt x="70843" y="141130"/>
                  </a:lnTo>
                  <a:lnTo>
                    <a:pt x="99965" y="106268"/>
                  </a:lnTo>
                  <a:lnTo>
                    <a:pt x="133275" y="75590"/>
                  </a:lnTo>
                  <a:lnTo>
                    <a:pt x="170431" y="49524"/>
                  </a:lnTo>
                  <a:lnTo>
                    <a:pt x="211091" y="28503"/>
                  </a:lnTo>
                  <a:lnTo>
                    <a:pt x="254914" y="12954"/>
                  </a:lnTo>
                  <a:lnTo>
                    <a:pt x="301558" y="3310"/>
                  </a:lnTo>
                  <a:lnTo>
                    <a:pt x="350682" y="0"/>
                  </a:lnTo>
                  <a:lnTo>
                    <a:pt x="474704" y="0"/>
                  </a:lnTo>
                  <a:lnTo>
                    <a:pt x="520637" y="2755"/>
                  </a:lnTo>
                  <a:lnTo>
                    <a:pt x="565379" y="10819"/>
                  </a:lnTo>
                  <a:lnTo>
                    <a:pt x="608498" y="23888"/>
                  </a:lnTo>
                  <a:lnTo>
                    <a:pt x="649561" y="41659"/>
                  </a:lnTo>
                  <a:lnTo>
                    <a:pt x="688136" y="63828"/>
                  </a:lnTo>
                  <a:lnTo>
                    <a:pt x="723791" y="90093"/>
                  </a:lnTo>
                  <a:lnTo>
                    <a:pt x="756094" y="120150"/>
                  </a:lnTo>
                  <a:lnTo>
                    <a:pt x="784614" y="153695"/>
                  </a:lnTo>
                  <a:lnTo>
                    <a:pt x="808917" y="190425"/>
                  </a:lnTo>
                  <a:lnTo>
                    <a:pt x="828571" y="230037"/>
                  </a:lnTo>
                  <a:lnTo>
                    <a:pt x="843145" y="272227"/>
                  </a:lnTo>
                  <a:lnTo>
                    <a:pt x="852206" y="316692"/>
                  </a:lnTo>
                  <a:lnTo>
                    <a:pt x="855323" y="363130"/>
                  </a:lnTo>
                  <a:lnTo>
                    <a:pt x="855323" y="2477828"/>
                  </a:lnTo>
                  <a:close/>
                </a:path>
              </a:pathLst>
            </a:custGeom>
            <a:solidFill>
              <a:srgbClr val="FFA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534693" y="3098568"/>
              <a:ext cx="1026794" cy="2649220"/>
            </a:xfrm>
            <a:custGeom>
              <a:avLst/>
              <a:gdLst/>
              <a:ahLst/>
              <a:cxnLst/>
              <a:rect l="l" t="t" r="r" b="b"/>
              <a:pathLst>
                <a:path w="1026794" h="2649220">
                  <a:moveTo>
                    <a:pt x="940855" y="2648713"/>
                  </a:moveTo>
                  <a:lnTo>
                    <a:pt x="907645" y="2641971"/>
                  </a:lnTo>
                  <a:lnTo>
                    <a:pt x="880448" y="2623614"/>
                  </a:lnTo>
                  <a:lnTo>
                    <a:pt x="862072" y="2596446"/>
                  </a:lnTo>
                  <a:lnTo>
                    <a:pt x="855323" y="2563271"/>
                  </a:lnTo>
                  <a:lnTo>
                    <a:pt x="855323" y="448572"/>
                  </a:lnTo>
                  <a:lnTo>
                    <a:pt x="851333" y="404462"/>
                  </a:lnTo>
                  <a:lnTo>
                    <a:pt x="839825" y="362275"/>
                  </a:lnTo>
                  <a:lnTo>
                    <a:pt x="821491" y="322651"/>
                  </a:lnTo>
                  <a:lnTo>
                    <a:pt x="797024" y="286231"/>
                  </a:lnTo>
                  <a:lnTo>
                    <a:pt x="767118" y="253657"/>
                  </a:lnTo>
                  <a:lnTo>
                    <a:pt x="732464" y="225567"/>
                  </a:lnTo>
                  <a:lnTo>
                    <a:pt x="693757" y="202605"/>
                  </a:lnTo>
                  <a:lnTo>
                    <a:pt x="651688" y="185409"/>
                  </a:lnTo>
                  <a:lnTo>
                    <a:pt x="606950" y="174622"/>
                  </a:lnTo>
                  <a:lnTo>
                    <a:pt x="560236" y="170884"/>
                  </a:lnTo>
                  <a:lnTo>
                    <a:pt x="436214" y="170884"/>
                  </a:lnTo>
                  <a:lnTo>
                    <a:pt x="386573" y="175063"/>
                  </a:lnTo>
                  <a:lnTo>
                    <a:pt x="340662" y="187223"/>
                  </a:lnTo>
                  <a:lnTo>
                    <a:pt x="299046" y="206802"/>
                  </a:lnTo>
                  <a:lnTo>
                    <a:pt x="262287" y="233237"/>
                  </a:lnTo>
                  <a:lnTo>
                    <a:pt x="230949" y="265967"/>
                  </a:lnTo>
                  <a:lnTo>
                    <a:pt x="205594" y="304427"/>
                  </a:lnTo>
                  <a:lnTo>
                    <a:pt x="186786" y="348057"/>
                  </a:lnTo>
                  <a:lnTo>
                    <a:pt x="175089" y="396293"/>
                  </a:lnTo>
                  <a:lnTo>
                    <a:pt x="171064" y="448572"/>
                  </a:lnTo>
                  <a:lnTo>
                    <a:pt x="171064" y="2563271"/>
                  </a:lnTo>
                  <a:lnTo>
                    <a:pt x="164315" y="2596446"/>
                  </a:lnTo>
                  <a:lnTo>
                    <a:pt x="145939" y="2623614"/>
                  </a:lnTo>
                  <a:lnTo>
                    <a:pt x="118742" y="2641971"/>
                  </a:lnTo>
                  <a:lnTo>
                    <a:pt x="85532" y="2648713"/>
                  </a:lnTo>
                  <a:lnTo>
                    <a:pt x="52321" y="2641971"/>
                  </a:lnTo>
                  <a:lnTo>
                    <a:pt x="25125" y="2623614"/>
                  </a:lnTo>
                  <a:lnTo>
                    <a:pt x="6749" y="2596446"/>
                  </a:lnTo>
                  <a:lnTo>
                    <a:pt x="0" y="2563271"/>
                  </a:lnTo>
                  <a:lnTo>
                    <a:pt x="0" y="448572"/>
                  </a:lnTo>
                  <a:lnTo>
                    <a:pt x="2470" y="398199"/>
                  </a:lnTo>
                  <a:lnTo>
                    <a:pt x="9731" y="349763"/>
                  </a:lnTo>
                  <a:lnTo>
                    <a:pt x="21554" y="303491"/>
                  </a:lnTo>
                  <a:lnTo>
                    <a:pt x="37710" y="259611"/>
                  </a:lnTo>
                  <a:lnTo>
                    <a:pt x="57971" y="218352"/>
                  </a:lnTo>
                  <a:lnTo>
                    <a:pt x="82111" y="179941"/>
                  </a:lnTo>
                  <a:lnTo>
                    <a:pt x="109899" y="144606"/>
                  </a:lnTo>
                  <a:lnTo>
                    <a:pt x="141109" y="112575"/>
                  </a:lnTo>
                  <a:lnTo>
                    <a:pt x="175512" y="84075"/>
                  </a:lnTo>
                  <a:lnTo>
                    <a:pt x="212880" y="59334"/>
                  </a:lnTo>
                  <a:lnTo>
                    <a:pt x="252985" y="38581"/>
                  </a:lnTo>
                  <a:lnTo>
                    <a:pt x="295599" y="22044"/>
                  </a:lnTo>
                  <a:lnTo>
                    <a:pt x="340494" y="9949"/>
                  </a:lnTo>
                  <a:lnTo>
                    <a:pt x="387442" y="2525"/>
                  </a:lnTo>
                  <a:lnTo>
                    <a:pt x="436214" y="0"/>
                  </a:lnTo>
                  <a:lnTo>
                    <a:pt x="560236" y="0"/>
                  </a:lnTo>
                  <a:lnTo>
                    <a:pt x="607757" y="2315"/>
                  </a:lnTo>
                  <a:lnTo>
                    <a:pt x="653938" y="9111"/>
                  </a:lnTo>
                  <a:lnTo>
                    <a:pt x="698539" y="20163"/>
                  </a:lnTo>
                  <a:lnTo>
                    <a:pt x="741324" y="35244"/>
                  </a:lnTo>
                  <a:lnTo>
                    <a:pt x="782054" y="54131"/>
                  </a:lnTo>
                  <a:lnTo>
                    <a:pt x="820492" y="76597"/>
                  </a:lnTo>
                  <a:lnTo>
                    <a:pt x="856398" y="102418"/>
                  </a:lnTo>
                  <a:lnTo>
                    <a:pt x="889536" y="131367"/>
                  </a:lnTo>
                  <a:lnTo>
                    <a:pt x="919666" y="163220"/>
                  </a:lnTo>
                  <a:lnTo>
                    <a:pt x="946552" y="197752"/>
                  </a:lnTo>
                  <a:lnTo>
                    <a:pt x="969954" y="234737"/>
                  </a:lnTo>
                  <a:lnTo>
                    <a:pt x="989635" y="273949"/>
                  </a:lnTo>
                  <a:lnTo>
                    <a:pt x="1005357" y="315164"/>
                  </a:lnTo>
                  <a:lnTo>
                    <a:pt x="1016882" y="358157"/>
                  </a:lnTo>
                  <a:lnTo>
                    <a:pt x="1023972" y="402701"/>
                  </a:lnTo>
                  <a:lnTo>
                    <a:pt x="1026388" y="448572"/>
                  </a:lnTo>
                  <a:lnTo>
                    <a:pt x="1026388" y="2563271"/>
                  </a:lnTo>
                  <a:lnTo>
                    <a:pt x="1019639" y="2596446"/>
                  </a:lnTo>
                  <a:lnTo>
                    <a:pt x="1001262" y="2623614"/>
                  </a:lnTo>
                  <a:lnTo>
                    <a:pt x="974066" y="2641971"/>
                  </a:lnTo>
                  <a:lnTo>
                    <a:pt x="940855" y="2648713"/>
                  </a:lnTo>
                  <a:close/>
                </a:path>
              </a:pathLst>
            </a:custGeom>
            <a:solidFill>
              <a:srgbClr val="3746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556077" y="6302657"/>
              <a:ext cx="953769" cy="1337310"/>
            </a:xfrm>
            <a:custGeom>
              <a:avLst/>
              <a:gdLst/>
              <a:ahLst/>
              <a:cxnLst/>
              <a:rect l="l" t="t" r="r" b="b"/>
              <a:pathLst>
                <a:path w="953769" h="1337309">
                  <a:moveTo>
                    <a:pt x="474704" y="1337173"/>
                  </a:moveTo>
                  <a:lnTo>
                    <a:pt x="0" y="551103"/>
                  </a:lnTo>
                  <a:lnTo>
                    <a:pt x="179617" y="0"/>
                  </a:lnTo>
                  <a:lnTo>
                    <a:pt x="769790" y="0"/>
                  </a:lnTo>
                  <a:lnTo>
                    <a:pt x="953685" y="546831"/>
                  </a:lnTo>
                  <a:lnTo>
                    <a:pt x="474704" y="1337173"/>
                  </a:lnTo>
                  <a:close/>
                </a:path>
              </a:pathLst>
            </a:custGeom>
            <a:solidFill>
              <a:srgbClr val="FFEC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461983" y="6221488"/>
              <a:ext cx="1137920" cy="1875789"/>
            </a:xfrm>
            <a:custGeom>
              <a:avLst/>
              <a:gdLst/>
              <a:ahLst/>
              <a:cxnLst/>
              <a:rect l="l" t="t" r="r" b="b"/>
              <a:pathLst>
                <a:path w="1137919" h="1875790">
                  <a:moveTo>
                    <a:pt x="1137577" y="645096"/>
                  </a:moveTo>
                  <a:lnTo>
                    <a:pt x="978979" y="166624"/>
                  </a:lnTo>
                  <a:lnTo>
                    <a:pt x="949413" y="77431"/>
                  </a:lnTo>
                  <a:lnTo>
                    <a:pt x="949413" y="619467"/>
                  </a:lnTo>
                  <a:lnTo>
                    <a:pt x="671436" y="1081239"/>
                  </a:lnTo>
                  <a:lnTo>
                    <a:pt x="671436" y="721995"/>
                  </a:lnTo>
                  <a:lnTo>
                    <a:pt x="664679" y="688822"/>
                  </a:lnTo>
                  <a:lnTo>
                    <a:pt x="646303" y="661644"/>
                  </a:lnTo>
                  <a:lnTo>
                    <a:pt x="619112" y="643293"/>
                  </a:lnTo>
                  <a:lnTo>
                    <a:pt x="585901" y="636549"/>
                  </a:lnTo>
                  <a:lnTo>
                    <a:pt x="552691" y="643293"/>
                  </a:lnTo>
                  <a:lnTo>
                    <a:pt x="525487" y="661644"/>
                  </a:lnTo>
                  <a:lnTo>
                    <a:pt x="507111" y="688822"/>
                  </a:lnTo>
                  <a:lnTo>
                    <a:pt x="500367" y="721995"/>
                  </a:lnTo>
                  <a:lnTo>
                    <a:pt x="500367" y="1138072"/>
                  </a:lnTo>
                  <a:lnTo>
                    <a:pt x="188175" y="619467"/>
                  </a:lnTo>
                  <a:lnTo>
                    <a:pt x="337858" y="166624"/>
                  </a:lnTo>
                  <a:lnTo>
                    <a:pt x="804011" y="166624"/>
                  </a:lnTo>
                  <a:lnTo>
                    <a:pt x="949413" y="619467"/>
                  </a:lnTo>
                  <a:lnTo>
                    <a:pt x="949413" y="77431"/>
                  </a:lnTo>
                  <a:lnTo>
                    <a:pt x="923747" y="0"/>
                  </a:lnTo>
                  <a:lnTo>
                    <a:pt x="213829" y="0"/>
                  </a:lnTo>
                  <a:lnTo>
                    <a:pt x="0" y="645096"/>
                  </a:lnTo>
                  <a:lnTo>
                    <a:pt x="500367" y="1471891"/>
                  </a:lnTo>
                  <a:lnTo>
                    <a:pt x="500367" y="1790026"/>
                  </a:lnTo>
                  <a:lnTo>
                    <a:pt x="507111" y="1823199"/>
                  </a:lnTo>
                  <a:lnTo>
                    <a:pt x="525487" y="1850364"/>
                  </a:lnTo>
                  <a:lnTo>
                    <a:pt x="552691" y="1868728"/>
                  </a:lnTo>
                  <a:lnTo>
                    <a:pt x="585901" y="1875459"/>
                  </a:lnTo>
                  <a:lnTo>
                    <a:pt x="619112" y="1868728"/>
                  </a:lnTo>
                  <a:lnTo>
                    <a:pt x="646303" y="1850364"/>
                  </a:lnTo>
                  <a:lnTo>
                    <a:pt x="664679" y="1823199"/>
                  </a:lnTo>
                  <a:lnTo>
                    <a:pt x="671436" y="1790026"/>
                  </a:lnTo>
                  <a:lnTo>
                    <a:pt x="671436" y="1415364"/>
                  </a:lnTo>
                  <a:lnTo>
                    <a:pt x="770458" y="1251737"/>
                  </a:lnTo>
                  <a:lnTo>
                    <a:pt x="1137577" y="645096"/>
                  </a:lnTo>
                  <a:close/>
                </a:path>
              </a:pathLst>
            </a:custGeom>
            <a:solidFill>
              <a:srgbClr val="3746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551800" y="5747282"/>
              <a:ext cx="962660" cy="555625"/>
            </a:xfrm>
            <a:custGeom>
              <a:avLst/>
              <a:gdLst/>
              <a:ahLst/>
              <a:cxnLst/>
              <a:rect l="l" t="t" r="r" b="b"/>
              <a:pathLst>
                <a:path w="962659" h="555625">
                  <a:moveTo>
                    <a:pt x="688535" y="555375"/>
                  </a:moveTo>
                  <a:lnTo>
                    <a:pt x="273703" y="555375"/>
                  </a:lnTo>
                  <a:lnTo>
                    <a:pt x="223768" y="550915"/>
                  </a:lnTo>
                  <a:lnTo>
                    <a:pt x="177071" y="538052"/>
                  </a:lnTo>
                  <a:lnTo>
                    <a:pt x="134317" y="517559"/>
                  </a:lnTo>
                  <a:lnTo>
                    <a:pt x="96209" y="490209"/>
                  </a:lnTo>
                  <a:lnTo>
                    <a:pt x="63451" y="456776"/>
                  </a:lnTo>
                  <a:lnTo>
                    <a:pt x="36747" y="418034"/>
                  </a:lnTo>
                  <a:lnTo>
                    <a:pt x="16801" y="374756"/>
                  </a:lnTo>
                  <a:lnTo>
                    <a:pt x="4317" y="327716"/>
                  </a:lnTo>
                  <a:lnTo>
                    <a:pt x="0" y="277687"/>
                  </a:lnTo>
                  <a:lnTo>
                    <a:pt x="4458" y="227658"/>
                  </a:lnTo>
                  <a:lnTo>
                    <a:pt x="17294" y="180618"/>
                  </a:lnTo>
                  <a:lnTo>
                    <a:pt x="37697" y="137340"/>
                  </a:lnTo>
                  <a:lnTo>
                    <a:pt x="64859" y="98598"/>
                  </a:lnTo>
                  <a:lnTo>
                    <a:pt x="97969" y="65165"/>
                  </a:lnTo>
                  <a:lnTo>
                    <a:pt x="136218" y="37816"/>
                  </a:lnTo>
                  <a:lnTo>
                    <a:pt x="178796" y="17322"/>
                  </a:lnTo>
                  <a:lnTo>
                    <a:pt x="224894" y="4459"/>
                  </a:lnTo>
                  <a:lnTo>
                    <a:pt x="273703" y="0"/>
                  </a:lnTo>
                  <a:lnTo>
                    <a:pt x="688535" y="0"/>
                  </a:lnTo>
                  <a:lnTo>
                    <a:pt x="737343" y="4459"/>
                  </a:lnTo>
                  <a:lnTo>
                    <a:pt x="783442" y="17322"/>
                  </a:lnTo>
                  <a:lnTo>
                    <a:pt x="826020" y="37816"/>
                  </a:lnTo>
                  <a:lnTo>
                    <a:pt x="864269" y="65165"/>
                  </a:lnTo>
                  <a:lnTo>
                    <a:pt x="897379" y="98598"/>
                  </a:lnTo>
                  <a:lnTo>
                    <a:pt x="924541" y="137340"/>
                  </a:lnTo>
                  <a:lnTo>
                    <a:pt x="944944" y="180618"/>
                  </a:lnTo>
                  <a:lnTo>
                    <a:pt x="957780" y="227658"/>
                  </a:lnTo>
                  <a:lnTo>
                    <a:pt x="962238" y="277687"/>
                  </a:lnTo>
                  <a:lnTo>
                    <a:pt x="957780" y="327716"/>
                  </a:lnTo>
                  <a:lnTo>
                    <a:pt x="944944" y="374756"/>
                  </a:lnTo>
                  <a:lnTo>
                    <a:pt x="924541" y="418034"/>
                  </a:lnTo>
                  <a:lnTo>
                    <a:pt x="897379" y="456776"/>
                  </a:lnTo>
                  <a:lnTo>
                    <a:pt x="864269" y="490209"/>
                  </a:lnTo>
                  <a:lnTo>
                    <a:pt x="826020" y="517559"/>
                  </a:lnTo>
                  <a:lnTo>
                    <a:pt x="783442" y="538052"/>
                  </a:lnTo>
                  <a:lnTo>
                    <a:pt x="737343" y="550915"/>
                  </a:lnTo>
                  <a:lnTo>
                    <a:pt x="688535" y="5553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466268" y="5661839"/>
              <a:ext cx="1133475" cy="726440"/>
            </a:xfrm>
            <a:custGeom>
              <a:avLst/>
              <a:gdLst/>
              <a:ahLst/>
              <a:cxnLst/>
              <a:rect l="l" t="t" r="r" b="b"/>
              <a:pathLst>
                <a:path w="1133475" h="726439">
                  <a:moveTo>
                    <a:pt x="774067" y="726260"/>
                  </a:moveTo>
                  <a:lnTo>
                    <a:pt x="359235" y="726260"/>
                  </a:lnTo>
                  <a:lnTo>
                    <a:pt x="310841" y="722949"/>
                  </a:lnTo>
                  <a:lnTo>
                    <a:pt x="264318" y="713305"/>
                  </a:lnTo>
                  <a:lnTo>
                    <a:pt x="220112" y="697757"/>
                  </a:lnTo>
                  <a:lnTo>
                    <a:pt x="178667" y="676735"/>
                  </a:lnTo>
                  <a:lnTo>
                    <a:pt x="140430" y="650669"/>
                  </a:lnTo>
                  <a:lnTo>
                    <a:pt x="105846" y="619991"/>
                  </a:lnTo>
                  <a:lnTo>
                    <a:pt x="75360" y="585129"/>
                  </a:lnTo>
                  <a:lnTo>
                    <a:pt x="49418" y="546514"/>
                  </a:lnTo>
                  <a:lnTo>
                    <a:pt x="28466" y="504577"/>
                  </a:lnTo>
                  <a:lnTo>
                    <a:pt x="12948" y="459747"/>
                  </a:lnTo>
                  <a:lnTo>
                    <a:pt x="3311" y="412454"/>
                  </a:lnTo>
                  <a:lnTo>
                    <a:pt x="0" y="363130"/>
                  </a:lnTo>
                  <a:lnTo>
                    <a:pt x="3311" y="313805"/>
                  </a:lnTo>
                  <a:lnTo>
                    <a:pt x="12948" y="266512"/>
                  </a:lnTo>
                  <a:lnTo>
                    <a:pt x="28466" y="221682"/>
                  </a:lnTo>
                  <a:lnTo>
                    <a:pt x="49418" y="179745"/>
                  </a:lnTo>
                  <a:lnTo>
                    <a:pt x="75360" y="141130"/>
                  </a:lnTo>
                  <a:lnTo>
                    <a:pt x="105846" y="106268"/>
                  </a:lnTo>
                  <a:lnTo>
                    <a:pt x="140430" y="75590"/>
                  </a:lnTo>
                  <a:lnTo>
                    <a:pt x="178667" y="49524"/>
                  </a:lnTo>
                  <a:lnTo>
                    <a:pt x="220112" y="28503"/>
                  </a:lnTo>
                  <a:lnTo>
                    <a:pt x="264318" y="12954"/>
                  </a:lnTo>
                  <a:lnTo>
                    <a:pt x="310841" y="3310"/>
                  </a:lnTo>
                  <a:lnTo>
                    <a:pt x="359235" y="0"/>
                  </a:lnTo>
                  <a:lnTo>
                    <a:pt x="774067" y="0"/>
                  </a:lnTo>
                  <a:lnTo>
                    <a:pt x="822461" y="3310"/>
                  </a:lnTo>
                  <a:lnTo>
                    <a:pt x="868984" y="12954"/>
                  </a:lnTo>
                  <a:lnTo>
                    <a:pt x="913191" y="28503"/>
                  </a:lnTo>
                  <a:lnTo>
                    <a:pt x="954635" y="49524"/>
                  </a:lnTo>
                  <a:lnTo>
                    <a:pt x="992873" y="75590"/>
                  </a:lnTo>
                  <a:lnTo>
                    <a:pt x="1027457" y="106268"/>
                  </a:lnTo>
                  <a:lnTo>
                    <a:pt x="1057943" y="141130"/>
                  </a:lnTo>
                  <a:lnTo>
                    <a:pt x="1077932" y="170884"/>
                  </a:lnTo>
                  <a:lnTo>
                    <a:pt x="359235" y="170884"/>
                  </a:lnTo>
                  <a:lnTo>
                    <a:pt x="316494" y="175929"/>
                  </a:lnTo>
                  <a:lnTo>
                    <a:pt x="277045" y="190314"/>
                  </a:lnTo>
                  <a:lnTo>
                    <a:pt x="242083" y="212920"/>
                  </a:lnTo>
                  <a:lnTo>
                    <a:pt x="212808" y="242626"/>
                  </a:lnTo>
                  <a:lnTo>
                    <a:pt x="190415" y="278310"/>
                  </a:lnTo>
                  <a:lnTo>
                    <a:pt x="176101" y="318851"/>
                  </a:lnTo>
                  <a:lnTo>
                    <a:pt x="171064" y="363130"/>
                  </a:lnTo>
                  <a:lnTo>
                    <a:pt x="176101" y="407408"/>
                  </a:lnTo>
                  <a:lnTo>
                    <a:pt x="190415" y="447949"/>
                  </a:lnTo>
                  <a:lnTo>
                    <a:pt x="212808" y="483633"/>
                  </a:lnTo>
                  <a:lnTo>
                    <a:pt x="242083" y="513339"/>
                  </a:lnTo>
                  <a:lnTo>
                    <a:pt x="277045" y="535945"/>
                  </a:lnTo>
                  <a:lnTo>
                    <a:pt x="316494" y="550331"/>
                  </a:lnTo>
                  <a:lnTo>
                    <a:pt x="359235" y="555375"/>
                  </a:lnTo>
                  <a:lnTo>
                    <a:pt x="1077932" y="555375"/>
                  </a:lnTo>
                  <a:lnTo>
                    <a:pt x="1057943" y="585129"/>
                  </a:lnTo>
                  <a:lnTo>
                    <a:pt x="1027457" y="619991"/>
                  </a:lnTo>
                  <a:lnTo>
                    <a:pt x="992873" y="650669"/>
                  </a:lnTo>
                  <a:lnTo>
                    <a:pt x="954635" y="676735"/>
                  </a:lnTo>
                  <a:lnTo>
                    <a:pt x="913191" y="697757"/>
                  </a:lnTo>
                  <a:lnTo>
                    <a:pt x="868984" y="713305"/>
                  </a:lnTo>
                  <a:lnTo>
                    <a:pt x="822461" y="722949"/>
                  </a:lnTo>
                  <a:lnTo>
                    <a:pt x="774067" y="726260"/>
                  </a:lnTo>
                  <a:close/>
                </a:path>
                <a:path w="1133475" h="726439">
                  <a:moveTo>
                    <a:pt x="1077932" y="555375"/>
                  </a:moveTo>
                  <a:lnTo>
                    <a:pt x="774067" y="555375"/>
                  </a:lnTo>
                  <a:lnTo>
                    <a:pt x="816808" y="550331"/>
                  </a:lnTo>
                  <a:lnTo>
                    <a:pt x="856258" y="535945"/>
                  </a:lnTo>
                  <a:lnTo>
                    <a:pt x="891219" y="513339"/>
                  </a:lnTo>
                  <a:lnTo>
                    <a:pt x="920495" y="483633"/>
                  </a:lnTo>
                  <a:lnTo>
                    <a:pt x="942888" y="447949"/>
                  </a:lnTo>
                  <a:lnTo>
                    <a:pt x="957201" y="407408"/>
                  </a:lnTo>
                  <a:lnTo>
                    <a:pt x="962238" y="363130"/>
                  </a:lnTo>
                  <a:lnTo>
                    <a:pt x="957201" y="318851"/>
                  </a:lnTo>
                  <a:lnTo>
                    <a:pt x="942888" y="278310"/>
                  </a:lnTo>
                  <a:lnTo>
                    <a:pt x="920495" y="242626"/>
                  </a:lnTo>
                  <a:lnTo>
                    <a:pt x="891219" y="212920"/>
                  </a:lnTo>
                  <a:lnTo>
                    <a:pt x="856258" y="190314"/>
                  </a:lnTo>
                  <a:lnTo>
                    <a:pt x="816808" y="175929"/>
                  </a:lnTo>
                  <a:lnTo>
                    <a:pt x="774067" y="170884"/>
                  </a:lnTo>
                  <a:lnTo>
                    <a:pt x="1077932" y="170884"/>
                  </a:lnTo>
                  <a:lnTo>
                    <a:pt x="1104837" y="221682"/>
                  </a:lnTo>
                  <a:lnTo>
                    <a:pt x="1120354" y="266512"/>
                  </a:lnTo>
                  <a:lnTo>
                    <a:pt x="1129992" y="313805"/>
                  </a:lnTo>
                  <a:lnTo>
                    <a:pt x="1133303" y="363130"/>
                  </a:lnTo>
                  <a:lnTo>
                    <a:pt x="1129992" y="412454"/>
                  </a:lnTo>
                  <a:lnTo>
                    <a:pt x="1120354" y="459747"/>
                  </a:lnTo>
                  <a:lnTo>
                    <a:pt x="1104837" y="504577"/>
                  </a:lnTo>
                  <a:lnTo>
                    <a:pt x="1083884" y="546514"/>
                  </a:lnTo>
                  <a:lnTo>
                    <a:pt x="1077932" y="555375"/>
                  </a:lnTo>
                  <a:close/>
                </a:path>
              </a:pathLst>
            </a:custGeom>
            <a:solidFill>
              <a:srgbClr val="3746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7663230" y="716310"/>
            <a:ext cx="2961640" cy="1099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50" spc="-420" dirty="0">
                <a:latin typeface="Verdana"/>
                <a:cs typeface="Verdana"/>
              </a:rPr>
              <a:t>Za</a:t>
            </a:r>
            <a:r>
              <a:rPr spc="-420" dirty="0"/>
              <a:t>pl</a:t>
            </a:r>
            <a:r>
              <a:rPr sz="7050" spc="-420" dirty="0">
                <a:latin typeface="Verdana"/>
                <a:cs typeface="Verdana"/>
              </a:rPr>
              <a:t>a</a:t>
            </a:r>
            <a:r>
              <a:rPr spc="-420" dirty="0"/>
              <a:t>nuj</a:t>
            </a:r>
            <a:endParaRPr sz="7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4881" y="2578583"/>
            <a:ext cx="9111615" cy="596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" marR="131445" algn="ctr">
              <a:lnSpc>
                <a:spcPct val="116100"/>
              </a:lnSpc>
              <a:spcBef>
                <a:spcPts val="100"/>
              </a:spcBef>
            </a:pPr>
            <a:r>
              <a:rPr sz="2800" spc="130" dirty="0">
                <a:solidFill>
                  <a:srgbClr val="FFFFFF"/>
                </a:solidFill>
                <a:latin typeface="Calibri"/>
                <a:cs typeface="Calibri"/>
              </a:rPr>
              <a:t>Porozmawiaj </a:t>
            </a:r>
            <a:r>
              <a:rPr sz="2800" spc="155" dirty="0">
                <a:solidFill>
                  <a:srgbClr val="FFFFFF"/>
                </a:solidFill>
                <a:latin typeface="Calibri"/>
                <a:cs typeface="Calibri"/>
              </a:rPr>
              <a:t>z </a:t>
            </a:r>
            <a:r>
              <a:rPr sz="2800" spc="180" dirty="0">
                <a:solidFill>
                  <a:srgbClr val="FFFFFF"/>
                </a:solidFill>
                <a:latin typeface="Calibri"/>
                <a:cs typeface="Calibri"/>
              </a:rPr>
              <a:t>pozostałymi </a:t>
            </a:r>
            <a:r>
              <a:rPr sz="2800" spc="160" dirty="0">
                <a:solidFill>
                  <a:srgbClr val="FFFFFF"/>
                </a:solidFill>
                <a:latin typeface="Calibri"/>
                <a:cs typeface="Calibri"/>
              </a:rPr>
              <a:t>członkami </a:t>
            </a:r>
            <a:r>
              <a:rPr sz="2800" spc="114" dirty="0">
                <a:solidFill>
                  <a:srgbClr val="FFFFFF"/>
                </a:solidFill>
                <a:latin typeface="Calibri"/>
                <a:cs typeface="Calibri"/>
              </a:rPr>
              <a:t>rodziny.</a:t>
            </a:r>
            <a:r>
              <a:rPr sz="28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75" dirty="0">
                <a:solidFill>
                  <a:srgbClr val="FFFFFF"/>
                </a:solidFill>
                <a:latin typeface="Calibri"/>
                <a:cs typeface="Calibri"/>
              </a:rPr>
              <a:t>Zapytaj  </a:t>
            </a:r>
            <a:r>
              <a:rPr sz="2800" spc="85" dirty="0">
                <a:solidFill>
                  <a:srgbClr val="FFFFFF"/>
                </a:solidFill>
                <a:latin typeface="Calibri"/>
                <a:cs typeface="Calibri"/>
              </a:rPr>
              <a:t>ich, </a:t>
            </a:r>
            <a:r>
              <a:rPr sz="2800" spc="290" dirty="0">
                <a:solidFill>
                  <a:srgbClr val="FFFFFF"/>
                </a:solidFill>
                <a:latin typeface="Calibri"/>
                <a:cs typeface="Calibri"/>
              </a:rPr>
              <a:t>co </a:t>
            </a:r>
            <a:r>
              <a:rPr sz="2800" spc="145" dirty="0">
                <a:solidFill>
                  <a:srgbClr val="FFFFFF"/>
                </a:solidFill>
                <a:latin typeface="Calibri"/>
                <a:cs typeface="Calibri"/>
              </a:rPr>
              <a:t>dla </a:t>
            </a:r>
            <a:r>
              <a:rPr sz="2800" spc="170" dirty="0">
                <a:solidFill>
                  <a:srgbClr val="FFFFFF"/>
                </a:solidFill>
                <a:latin typeface="Calibri"/>
                <a:cs typeface="Calibri"/>
              </a:rPr>
              <a:t>nich </a:t>
            </a:r>
            <a:r>
              <a:rPr sz="2800" spc="160" dirty="0">
                <a:solidFill>
                  <a:srgbClr val="FFFFFF"/>
                </a:solidFill>
                <a:latin typeface="Calibri"/>
                <a:cs typeface="Calibri"/>
              </a:rPr>
              <a:t>jest</a:t>
            </a:r>
            <a:r>
              <a:rPr sz="2800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95" dirty="0">
                <a:solidFill>
                  <a:srgbClr val="FFFFFF"/>
                </a:solidFill>
                <a:latin typeface="Calibri"/>
                <a:cs typeface="Calibri"/>
              </a:rPr>
              <a:t>ważne.</a:t>
            </a:r>
            <a:endParaRPr sz="2800">
              <a:latin typeface="Calibri"/>
              <a:cs typeface="Calibri"/>
            </a:endParaRPr>
          </a:p>
          <a:p>
            <a:pPr marL="852805" marR="845185" algn="ctr">
              <a:lnSpc>
                <a:spcPct val="116100"/>
              </a:lnSpc>
            </a:pPr>
            <a:r>
              <a:rPr sz="2800" spc="135" dirty="0">
                <a:solidFill>
                  <a:srgbClr val="FFFFFF"/>
                </a:solidFill>
                <a:latin typeface="Calibri"/>
                <a:cs typeface="Calibri"/>
              </a:rPr>
              <a:t>(nie zakładaj </a:t>
            </a:r>
            <a:r>
              <a:rPr sz="2800" spc="155" dirty="0">
                <a:solidFill>
                  <a:srgbClr val="FFFFFF"/>
                </a:solidFill>
                <a:latin typeface="Calibri"/>
                <a:cs typeface="Calibri"/>
              </a:rPr>
              <a:t>z </a:t>
            </a:r>
            <a:r>
              <a:rPr sz="2800" spc="100" dirty="0">
                <a:solidFill>
                  <a:srgbClr val="FFFFFF"/>
                </a:solidFill>
                <a:latin typeface="Calibri"/>
                <a:cs typeface="Calibri"/>
              </a:rPr>
              <a:t>góry, </a:t>
            </a:r>
            <a:r>
              <a:rPr sz="2800" spc="175" dirty="0">
                <a:solidFill>
                  <a:srgbClr val="FFFFFF"/>
                </a:solidFill>
                <a:latin typeface="Calibri"/>
                <a:cs typeface="Calibri"/>
              </a:rPr>
              <a:t>że </a:t>
            </a:r>
            <a:r>
              <a:rPr sz="2800" spc="145" dirty="0">
                <a:solidFill>
                  <a:srgbClr val="FFFFFF"/>
                </a:solidFill>
                <a:latin typeface="Calibri"/>
                <a:cs typeface="Calibri"/>
              </a:rPr>
              <a:t>dla</a:t>
            </a:r>
            <a:r>
              <a:rPr sz="28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60" dirty="0">
                <a:solidFill>
                  <a:srgbClr val="FFFFFF"/>
                </a:solidFill>
                <a:latin typeface="Calibri"/>
                <a:cs typeface="Calibri"/>
              </a:rPr>
              <a:t>dziecka/nastolatka  </a:t>
            </a:r>
            <a:r>
              <a:rPr sz="2800" spc="130" dirty="0">
                <a:solidFill>
                  <a:srgbClr val="FFFFFF"/>
                </a:solidFill>
                <a:latin typeface="Calibri"/>
                <a:cs typeface="Calibri"/>
              </a:rPr>
              <a:t>najważniejsze </a:t>
            </a:r>
            <a:r>
              <a:rPr sz="2800" spc="235" dirty="0">
                <a:solidFill>
                  <a:srgbClr val="FFFFFF"/>
                </a:solidFill>
                <a:latin typeface="Calibri"/>
                <a:cs typeface="Calibri"/>
              </a:rPr>
              <a:t>są</a:t>
            </a:r>
            <a:r>
              <a:rPr sz="28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50" dirty="0">
                <a:solidFill>
                  <a:srgbClr val="FFFFFF"/>
                </a:solidFill>
                <a:latin typeface="Calibri"/>
                <a:cs typeface="Calibri"/>
              </a:rPr>
              <a:t>prezenty;))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50">
              <a:latin typeface="Calibri"/>
              <a:cs typeface="Calibri"/>
            </a:endParaRPr>
          </a:p>
          <a:p>
            <a:pPr marL="12065" marR="5080" algn="ctr">
              <a:lnSpc>
                <a:spcPct val="116100"/>
              </a:lnSpc>
              <a:tabLst>
                <a:tab pos="3115945" algn="l"/>
              </a:tabLst>
            </a:pPr>
            <a:r>
              <a:rPr sz="2800" spc="145" dirty="0">
                <a:solidFill>
                  <a:srgbClr val="FFFFFF"/>
                </a:solidFill>
                <a:latin typeface="Calibri"/>
                <a:cs typeface="Calibri"/>
              </a:rPr>
              <a:t>Zaangażuj </a:t>
            </a:r>
            <a:r>
              <a:rPr sz="2800" spc="160" dirty="0">
                <a:solidFill>
                  <a:srgbClr val="FFFFFF"/>
                </a:solidFill>
                <a:latin typeface="Calibri"/>
                <a:cs typeface="Calibri"/>
              </a:rPr>
              <a:t>dziecko/nastolatka </a:t>
            </a:r>
            <a:r>
              <a:rPr sz="2800" spc="105" dirty="0">
                <a:solidFill>
                  <a:srgbClr val="FFFFFF"/>
                </a:solidFill>
                <a:latin typeface="Calibri"/>
                <a:cs typeface="Calibri"/>
              </a:rPr>
              <a:t>w </a:t>
            </a:r>
            <a:r>
              <a:rPr sz="2800" spc="135" dirty="0">
                <a:solidFill>
                  <a:srgbClr val="FFFFFF"/>
                </a:solidFill>
                <a:latin typeface="Calibri"/>
                <a:cs typeface="Calibri"/>
              </a:rPr>
              <a:t>przygotowania.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85" dirty="0">
                <a:solidFill>
                  <a:srgbClr val="FFFFFF"/>
                </a:solidFill>
                <a:latin typeface="Calibri"/>
                <a:cs typeface="Calibri"/>
              </a:rPr>
              <a:t>Zróbcie  </a:t>
            </a:r>
            <a:r>
              <a:rPr sz="2800" spc="145" dirty="0">
                <a:solidFill>
                  <a:srgbClr val="FFFFFF"/>
                </a:solidFill>
                <a:latin typeface="Calibri"/>
                <a:cs typeface="Calibri"/>
              </a:rPr>
              <a:t>wspólnie </a:t>
            </a:r>
            <a:r>
              <a:rPr sz="2800" spc="125" dirty="0">
                <a:solidFill>
                  <a:srgbClr val="FFFFFF"/>
                </a:solidFill>
                <a:latin typeface="Calibri"/>
                <a:cs typeface="Calibri"/>
              </a:rPr>
              <a:t>listę </a:t>
            </a:r>
            <a:r>
              <a:rPr sz="2800" spc="204" dirty="0">
                <a:solidFill>
                  <a:srgbClr val="FFFFFF"/>
                </a:solidFill>
                <a:latin typeface="Calibri"/>
                <a:cs typeface="Calibri"/>
              </a:rPr>
              <a:t>rzeczy </a:t>
            </a:r>
            <a:r>
              <a:rPr sz="2800" spc="229" dirty="0">
                <a:solidFill>
                  <a:srgbClr val="FFFFFF"/>
                </a:solidFill>
                <a:latin typeface="Calibri"/>
                <a:cs typeface="Calibri"/>
              </a:rPr>
              <a:t>do </a:t>
            </a:r>
            <a:r>
              <a:rPr sz="2800" spc="130" dirty="0">
                <a:solidFill>
                  <a:srgbClr val="FFFFFF"/>
                </a:solidFill>
                <a:latin typeface="Calibri"/>
                <a:cs typeface="Calibri"/>
              </a:rPr>
              <a:t>zrobienia </a:t>
            </a:r>
            <a:r>
              <a:rPr sz="2800" spc="150" dirty="0">
                <a:solidFill>
                  <a:srgbClr val="FFFFFF"/>
                </a:solidFill>
                <a:latin typeface="Calibri"/>
                <a:cs typeface="Calibri"/>
              </a:rPr>
              <a:t>uwzględniającą  </a:t>
            </a:r>
            <a:r>
              <a:rPr sz="2800" spc="204" dirty="0">
                <a:solidFill>
                  <a:srgbClr val="FFFFFF"/>
                </a:solidFill>
                <a:latin typeface="Calibri"/>
                <a:cs typeface="Calibri"/>
              </a:rPr>
              <a:t>Wasze</a:t>
            </a:r>
            <a:r>
              <a:rPr sz="28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60" dirty="0">
                <a:solidFill>
                  <a:srgbClr val="FFFFFF"/>
                </a:solidFill>
                <a:latin typeface="Calibri"/>
                <a:cs typeface="Calibri"/>
              </a:rPr>
              <a:t>priorytety	</a:t>
            </a:r>
            <a:r>
              <a:rPr sz="2800" spc="57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70" dirty="0">
                <a:solidFill>
                  <a:srgbClr val="FFFFFF"/>
                </a:solidFill>
                <a:latin typeface="Calibri"/>
                <a:cs typeface="Calibri"/>
              </a:rPr>
              <a:t>podzielcie </a:t>
            </a:r>
            <a:r>
              <a:rPr sz="2800" spc="175" dirty="0">
                <a:solidFill>
                  <a:srgbClr val="FFFFFF"/>
                </a:solidFill>
                <a:latin typeface="Calibri"/>
                <a:cs typeface="Calibri"/>
              </a:rPr>
              <a:t>się </a:t>
            </a:r>
            <a:r>
              <a:rPr sz="2800" spc="125" dirty="0">
                <a:solidFill>
                  <a:srgbClr val="FFFFFF"/>
                </a:solidFill>
                <a:latin typeface="Calibri"/>
                <a:cs typeface="Calibri"/>
              </a:rPr>
              <a:t>obowiązkami.</a:t>
            </a:r>
            <a:endParaRPr sz="2800">
              <a:latin typeface="Calibri"/>
              <a:cs typeface="Calibri"/>
            </a:endParaRPr>
          </a:p>
          <a:p>
            <a:pPr marL="302895" marR="295275" algn="ctr">
              <a:lnSpc>
                <a:spcPct val="116100"/>
              </a:lnSpc>
            </a:pPr>
            <a:r>
              <a:rPr sz="2800" spc="145" dirty="0">
                <a:solidFill>
                  <a:srgbClr val="FFFFFF"/>
                </a:solidFill>
                <a:latin typeface="Calibri"/>
                <a:cs typeface="Calibri"/>
              </a:rPr>
              <a:t>(Daj </a:t>
            </a:r>
            <a:r>
              <a:rPr sz="2800" spc="150" dirty="0">
                <a:solidFill>
                  <a:srgbClr val="FFFFFF"/>
                </a:solidFill>
                <a:latin typeface="Calibri"/>
                <a:cs typeface="Calibri"/>
              </a:rPr>
              <a:t>jednak </a:t>
            </a:r>
            <a:r>
              <a:rPr sz="2800" spc="160" dirty="0">
                <a:solidFill>
                  <a:srgbClr val="FFFFFF"/>
                </a:solidFill>
                <a:latin typeface="Calibri"/>
                <a:cs typeface="Calibri"/>
              </a:rPr>
              <a:t>przestrzeń </a:t>
            </a:r>
            <a:r>
              <a:rPr sz="2800" spc="229" dirty="0">
                <a:solidFill>
                  <a:srgbClr val="FFFFFF"/>
                </a:solidFill>
                <a:latin typeface="Calibri"/>
                <a:cs typeface="Calibri"/>
              </a:rPr>
              <a:t>do </a:t>
            </a:r>
            <a:r>
              <a:rPr sz="2800" spc="114" dirty="0">
                <a:solidFill>
                  <a:srgbClr val="FFFFFF"/>
                </a:solidFill>
                <a:latin typeface="Calibri"/>
                <a:cs typeface="Calibri"/>
              </a:rPr>
              <a:t>wyboru, </a:t>
            </a:r>
            <a:r>
              <a:rPr sz="2800" spc="105" dirty="0">
                <a:solidFill>
                  <a:srgbClr val="FFFFFF"/>
                </a:solidFill>
                <a:latin typeface="Calibri"/>
                <a:cs typeface="Calibri"/>
              </a:rPr>
              <a:t>w </a:t>
            </a:r>
            <a:r>
              <a:rPr sz="2800" spc="290" dirty="0">
                <a:solidFill>
                  <a:srgbClr val="FFFFFF"/>
                </a:solidFill>
                <a:latin typeface="Calibri"/>
                <a:cs typeface="Calibri"/>
              </a:rPr>
              <a:t>co </a:t>
            </a:r>
            <a:r>
              <a:rPr sz="2800" spc="280" dirty="0">
                <a:solidFill>
                  <a:srgbClr val="FFFFFF"/>
                </a:solidFill>
                <a:latin typeface="Calibri"/>
                <a:cs typeface="Calibri"/>
              </a:rPr>
              <a:t>chce  </a:t>
            </a:r>
            <a:r>
              <a:rPr sz="2800" spc="180" dirty="0">
                <a:solidFill>
                  <a:srgbClr val="FFFFFF"/>
                </a:solidFill>
                <a:latin typeface="Calibri"/>
                <a:cs typeface="Calibri"/>
              </a:rPr>
              <a:t>zaangażować </a:t>
            </a:r>
            <a:r>
              <a:rPr sz="2800" spc="175" dirty="0">
                <a:solidFill>
                  <a:srgbClr val="FFFFFF"/>
                </a:solidFill>
                <a:latin typeface="Calibri"/>
                <a:cs typeface="Calibri"/>
              </a:rPr>
              <a:t>się </a:t>
            </a:r>
            <a:r>
              <a:rPr sz="2800" spc="170" dirty="0">
                <a:solidFill>
                  <a:srgbClr val="FFFFFF"/>
                </a:solidFill>
                <a:latin typeface="Calibri"/>
                <a:cs typeface="Calibri"/>
              </a:rPr>
              <a:t>dziecko/ </a:t>
            </a:r>
            <a:r>
              <a:rPr sz="2800" spc="190" dirty="0">
                <a:solidFill>
                  <a:srgbClr val="FFFFFF"/>
                </a:solidFill>
                <a:latin typeface="Calibri"/>
                <a:cs typeface="Calibri"/>
              </a:rPr>
              <a:t>nastolatek- </a:t>
            </a:r>
            <a:r>
              <a:rPr sz="2800" spc="325" dirty="0">
                <a:solidFill>
                  <a:srgbClr val="FFFFFF"/>
                </a:solidFill>
                <a:latin typeface="Calibri"/>
                <a:cs typeface="Calibri"/>
              </a:rPr>
              <a:t>być </a:t>
            </a:r>
            <a:r>
              <a:rPr sz="2800" spc="195" dirty="0">
                <a:solidFill>
                  <a:srgbClr val="FFFFFF"/>
                </a:solidFill>
                <a:latin typeface="Calibri"/>
                <a:cs typeface="Calibri"/>
              </a:rPr>
              <a:t>może</a:t>
            </a:r>
            <a:r>
              <a:rPr sz="2800" spc="-3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14" dirty="0">
                <a:solidFill>
                  <a:srgbClr val="FFFFFF"/>
                </a:solidFill>
                <a:latin typeface="Calibri"/>
                <a:cs typeface="Calibri"/>
              </a:rPr>
              <a:t>nie  </a:t>
            </a:r>
            <a:r>
              <a:rPr sz="2800" spc="280" dirty="0">
                <a:solidFill>
                  <a:srgbClr val="FFFFFF"/>
                </a:solidFill>
                <a:latin typeface="Calibri"/>
                <a:cs typeface="Calibri"/>
              </a:rPr>
              <a:t>chce </a:t>
            </a:r>
            <a:r>
              <a:rPr sz="2800" spc="140" dirty="0">
                <a:solidFill>
                  <a:srgbClr val="FFFFFF"/>
                </a:solidFill>
                <a:latin typeface="Calibri"/>
                <a:cs typeface="Calibri"/>
              </a:rPr>
              <a:t>odkurzać, </a:t>
            </a:r>
            <a:r>
              <a:rPr sz="2800" spc="114" dirty="0">
                <a:solidFill>
                  <a:srgbClr val="FFFFFF"/>
                </a:solidFill>
                <a:latin typeface="Calibri"/>
                <a:cs typeface="Calibri"/>
              </a:rPr>
              <a:t>ale </a:t>
            </a:r>
            <a:r>
              <a:rPr sz="2800" spc="170" dirty="0">
                <a:solidFill>
                  <a:srgbClr val="FFFFFF"/>
                </a:solidFill>
                <a:latin typeface="Calibri"/>
                <a:cs typeface="Calibri"/>
              </a:rPr>
              <a:t>chętnie </a:t>
            </a:r>
            <a:r>
              <a:rPr sz="2800" spc="190" dirty="0">
                <a:solidFill>
                  <a:srgbClr val="FFFFFF"/>
                </a:solidFill>
                <a:latin typeface="Calibri"/>
                <a:cs typeface="Calibri"/>
              </a:rPr>
              <a:t>posprząta </a:t>
            </a:r>
            <a:r>
              <a:rPr sz="2800" spc="125" dirty="0">
                <a:solidFill>
                  <a:srgbClr val="FFFFFF"/>
                </a:solidFill>
                <a:latin typeface="Calibri"/>
                <a:cs typeface="Calibri"/>
              </a:rPr>
              <a:t>łazienkę </a:t>
            </a:r>
            <a:r>
              <a:rPr sz="2800" spc="130" dirty="0">
                <a:solidFill>
                  <a:srgbClr val="FFFFFF"/>
                </a:solidFill>
                <a:latin typeface="Calibri"/>
                <a:cs typeface="Calibri"/>
              </a:rPr>
              <a:t>lub  </a:t>
            </a:r>
            <a:r>
              <a:rPr sz="2800" spc="180" dirty="0">
                <a:solidFill>
                  <a:srgbClr val="FFFFFF"/>
                </a:solidFill>
                <a:latin typeface="Calibri"/>
                <a:cs typeface="Calibri"/>
              </a:rPr>
              <a:t>ozdobi</a:t>
            </a:r>
            <a:r>
              <a:rPr sz="28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60" dirty="0">
                <a:solidFill>
                  <a:srgbClr val="FFFFFF"/>
                </a:solidFill>
                <a:latin typeface="Calibri"/>
                <a:cs typeface="Calibri"/>
              </a:rPr>
              <a:t>mieszkanie)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28808" y="2961273"/>
            <a:ext cx="7122159" cy="5052060"/>
            <a:chOff x="1028808" y="2961273"/>
            <a:chExt cx="7122159" cy="5052060"/>
          </a:xfrm>
        </p:grpSpPr>
        <p:sp>
          <p:nvSpPr>
            <p:cNvPr id="4" name="object 4"/>
            <p:cNvSpPr/>
            <p:nvPr/>
          </p:nvSpPr>
          <p:spPr>
            <a:xfrm>
              <a:off x="5409297" y="3453810"/>
              <a:ext cx="1141095" cy="706120"/>
            </a:xfrm>
            <a:custGeom>
              <a:avLst/>
              <a:gdLst/>
              <a:ahLst/>
              <a:cxnLst/>
              <a:rect l="l" t="t" r="r" b="b"/>
              <a:pathLst>
                <a:path w="1141095" h="706120">
                  <a:moveTo>
                    <a:pt x="509414" y="706125"/>
                  </a:moveTo>
                  <a:lnTo>
                    <a:pt x="452457" y="705794"/>
                  </a:lnTo>
                  <a:lnTo>
                    <a:pt x="396563" y="703722"/>
                  </a:lnTo>
                  <a:lnTo>
                    <a:pt x="342303" y="699891"/>
                  </a:lnTo>
                  <a:lnTo>
                    <a:pt x="290246" y="694287"/>
                  </a:lnTo>
                  <a:lnTo>
                    <a:pt x="240965" y="686892"/>
                  </a:lnTo>
                  <a:lnTo>
                    <a:pt x="195028" y="677692"/>
                  </a:lnTo>
                  <a:lnTo>
                    <a:pt x="153007" y="666671"/>
                  </a:lnTo>
                  <a:lnTo>
                    <a:pt x="115472" y="653813"/>
                  </a:lnTo>
                  <a:lnTo>
                    <a:pt x="56139" y="622521"/>
                  </a:lnTo>
                  <a:lnTo>
                    <a:pt x="21595" y="583691"/>
                  </a:lnTo>
                  <a:lnTo>
                    <a:pt x="0" y="422136"/>
                  </a:lnTo>
                  <a:lnTo>
                    <a:pt x="36297" y="239898"/>
                  </a:lnTo>
                  <a:lnTo>
                    <a:pt x="88712" y="90965"/>
                  </a:lnTo>
                  <a:lnTo>
                    <a:pt x="115467" y="29323"/>
                  </a:lnTo>
                  <a:lnTo>
                    <a:pt x="152769" y="12971"/>
                  </a:lnTo>
                  <a:lnTo>
                    <a:pt x="230305" y="3478"/>
                  </a:lnTo>
                  <a:lnTo>
                    <a:pt x="280762" y="1040"/>
                  </a:lnTo>
                  <a:lnTo>
                    <a:pt x="337200" y="0"/>
                  </a:lnTo>
                  <a:lnTo>
                    <a:pt x="398261" y="251"/>
                  </a:lnTo>
                  <a:lnTo>
                    <a:pt x="462584" y="1690"/>
                  </a:lnTo>
                  <a:lnTo>
                    <a:pt x="528811" y="4210"/>
                  </a:lnTo>
                  <a:lnTo>
                    <a:pt x="595583" y="7705"/>
                  </a:lnTo>
                  <a:lnTo>
                    <a:pt x="661540" y="12071"/>
                  </a:lnTo>
                  <a:lnTo>
                    <a:pt x="725324" y="17200"/>
                  </a:lnTo>
                  <a:lnTo>
                    <a:pt x="785575" y="22989"/>
                  </a:lnTo>
                  <a:lnTo>
                    <a:pt x="840936" y="29330"/>
                  </a:lnTo>
                  <a:lnTo>
                    <a:pt x="890045" y="36119"/>
                  </a:lnTo>
                  <a:lnTo>
                    <a:pt x="931545" y="43250"/>
                  </a:lnTo>
                  <a:lnTo>
                    <a:pt x="986279" y="58114"/>
                  </a:lnTo>
                  <a:lnTo>
                    <a:pt x="1033340" y="94092"/>
                  </a:lnTo>
                  <a:lnTo>
                    <a:pt x="1078463" y="155680"/>
                  </a:lnTo>
                  <a:lnTo>
                    <a:pt x="1098312" y="193855"/>
                  </a:lnTo>
                  <a:lnTo>
                    <a:pt x="1115293" y="235766"/>
                  </a:lnTo>
                  <a:lnTo>
                    <a:pt x="1128612" y="280523"/>
                  </a:lnTo>
                  <a:lnTo>
                    <a:pt x="1137472" y="327238"/>
                  </a:lnTo>
                  <a:lnTo>
                    <a:pt x="1141081" y="375021"/>
                  </a:lnTo>
                  <a:lnTo>
                    <a:pt x="1138643" y="422983"/>
                  </a:lnTo>
                  <a:lnTo>
                    <a:pt x="1129363" y="470235"/>
                  </a:lnTo>
                  <a:lnTo>
                    <a:pt x="1112448" y="515889"/>
                  </a:lnTo>
                  <a:lnTo>
                    <a:pt x="1087101" y="559055"/>
                  </a:lnTo>
                  <a:lnTo>
                    <a:pt x="1042998" y="599282"/>
                  </a:lnTo>
                  <a:lnTo>
                    <a:pt x="975769" y="633298"/>
                  </a:lnTo>
                  <a:lnTo>
                    <a:pt x="934909" y="647938"/>
                  </a:lnTo>
                  <a:lnTo>
                    <a:pt x="889978" y="660978"/>
                  </a:lnTo>
                  <a:lnTo>
                    <a:pt x="841548" y="672401"/>
                  </a:lnTo>
                  <a:lnTo>
                    <a:pt x="790189" y="682193"/>
                  </a:lnTo>
                  <a:lnTo>
                    <a:pt x="736470" y="690338"/>
                  </a:lnTo>
                  <a:lnTo>
                    <a:pt x="680963" y="696819"/>
                  </a:lnTo>
                  <a:lnTo>
                    <a:pt x="624238" y="701621"/>
                  </a:lnTo>
                  <a:lnTo>
                    <a:pt x="566865" y="704728"/>
                  </a:lnTo>
                  <a:lnTo>
                    <a:pt x="509414" y="706125"/>
                  </a:lnTo>
                  <a:close/>
                </a:path>
              </a:pathLst>
            </a:custGeom>
            <a:solidFill>
              <a:srgbClr val="542A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00011" y="3655637"/>
              <a:ext cx="961390" cy="737870"/>
            </a:xfrm>
            <a:custGeom>
              <a:avLst/>
              <a:gdLst/>
              <a:ahLst/>
              <a:cxnLst/>
              <a:rect l="l" t="t" r="r" b="b"/>
              <a:pathLst>
                <a:path w="961389" h="737870">
                  <a:moveTo>
                    <a:pt x="903625" y="737546"/>
                  </a:moveTo>
                  <a:lnTo>
                    <a:pt x="791122" y="709813"/>
                  </a:lnTo>
                  <a:lnTo>
                    <a:pt x="671515" y="581872"/>
                  </a:lnTo>
                  <a:lnTo>
                    <a:pt x="576505" y="441060"/>
                  </a:lnTo>
                  <a:lnTo>
                    <a:pt x="537790" y="374714"/>
                  </a:lnTo>
                  <a:lnTo>
                    <a:pt x="415105" y="365391"/>
                  </a:lnTo>
                  <a:lnTo>
                    <a:pt x="390195" y="419833"/>
                  </a:lnTo>
                  <a:lnTo>
                    <a:pt x="354409" y="482736"/>
                  </a:lnTo>
                  <a:lnTo>
                    <a:pt x="298936" y="564850"/>
                  </a:lnTo>
                  <a:lnTo>
                    <a:pt x="265269" y="608271"/>
                  </a:lnTo>
                  <a:lnTo>
                    <a:pt x="230818" y="646975"/>
                  </a:lnTo>
                  <a:lnTo>
                    <a:pt x="195932" y="679534"/>
                  </a:lnTo>
                  <a:lnTo>
                    <a:pt x="160963" y="704522"/>
                  </a:lnTo>
                  <a:lnTo>
                    <a:pt x="126261" y="720515"/>
                  </a:lnTo>
                  <a:lnTo>
                    <a:pt x="92176" y="726084"/>
                  </a:lnTo>
                  <a:lnTo>
                    <a:pt x="59060" y="719806"/>
                  </a:lnTo>
                  <a:lnTo>
                    <a:pt x="27262" y="700253"/>
                  </a:lnTo>
                  <a:lnTo>
                    <a:pt x="0" y="560820"/>
                  </a:lnTo>
                  <a:lnTo>
                    <a:pt x="20771" y="323443"/>
                  </a:lnTo>
                  <a:lnTo>
                    <a:pt x="57071" y="99408"/>
                  </a:lnTo>
                  <a:lnTo>
                    <a:pt x="76394" y="0"/>
                  </a:lnTo>
                  <a:lnTo>
                    <a:pt x="916608" y="168686"/>
                  </a:lnTo>
                  <a:lnTo>
                    <a:pt x="933026" y="247931"/>
                  </a:lnTo>
                  <a:lnTo>
                    <a:pt x="959309" y="427411"/>
                  </a:lnTo>
                  <a:lnTo>
                    <a:pt x="960995" y="619743"/>
                  </a:lnTo>
                  <a:lnTo>
                    <a:pt x="903625" y="737546"/>
                  </a:lnTo>
                  <a:close/>
                </a:path>
              </a:pathLst>
            </a:custGeom>
            <a:solidFill>
              <a:srgbClr val="AFC2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04069" y="6859528"/>
              <a:ext cx="1140460" cy="750570"/>
            </a:xfrm>
            <a:custGeom>
              <a:avLst/>
              <a:gdLst/>
              <a:ahLst/>
              <a:cxnLst/>
              <a:rect l="l" t="t" r="r" b="b"/>
              <a:pathLst>
                <a:path w="1140460" h="750570">
                  <a:moveTo>
                    <a:pt x="899249" y="750024"/>
                  </a:moveTo>
                  <a:lnTo>
                    <a:pt x="855992" y="748183"/>
                  </a:lnTo>
                  <a:lnTo>
                    <a:pt x="805660" y="743875"/>
                  </a:lnTo>
                  <a:lnTo>
                    <a:pt x="749587" y="737384"/>
                  </a:lnTo>
                  <a:lnTo>
                    <a:pt x="689104" y="728998"/>
                  </a:lnTo>
                  <a:lnTo>
                    <a:pt x="625545" y="719002"/>
                  </a:lnTo>
                  <a:lnTo>
                    <a:pt x="560244" y="707682"/>
                  </a:lnTo>
                  <a:lnTo>
                    <a:pt x="494533" y="695323"/>
                  </a:lnTo>
                  <a:lnTo>
                    <a:pt x="429745" y="682211"/>
                  </a:lnTo>
                  <a:lnTo>
                    <a:pt x="367213" y="668632"/>
                  </a:lnTo>
                  <a:lnTo>
                    <a:pt x="308271" y="654871"/>
                  </a:lnTo>
                  <a:lnTo>
                    <a:pt x="254251" y="641215"/>
                  </a:lnTo>
                  <a:lnTo>
                    <a:pt x="206487" y="627950"/>
                  </a:lnTo>
                  <a:lnTo>
                    <a:pt x="166311" y="615360"/>
                  </a:lnTo>
                  <a:lnTo>
                    <a:pt x="114057" y="593352"/>
                  </a:lnTo>
                  <a:lnTo>
                    <a:pt x="72192" y="551389"/>
                  </a:lnTo>
                  <a:lnTo>
                    <a:pt x="35660" y="484315"/>
                  </a:lnTo>
                  <a:lnTo>
                    <a:pt x="21065" y="443828"/>
                  </a:lnTo>
                  <a:lnTo>
                    <a:pt x="9811" y="400023"/>
                  </a:lnTo>
                  <a:lnTo>
                    <a:pt x="2566" y="353888"/>
                  </a:lnTo>
                  <a:lnTo>
                    <a:pt x="0" y="306408"/>
                  </a:lnTo>
                  <a:lnTo>
                    <a:pt x="2780" y="258571"/>
                  </a:lnTo>
                  <a:lnTo>
                    <a:pt x="11577" y="211362"/>
                  </a:lnTo>
                  <a:lnTo>
                    <a:pt x="27059" y="165770"/>
                  </a:lnTo>
                  <a:lnTo>
                    <a:pt x="49895" y="122779"/>
                  </a:lnTo>
                  <a:lnTo>
                    <a:pt x="80755" y="83378"/>
                  </a:lnTo>
                  <a:lnTo>
                    <a:pt x="129814" y="49389"/>
                  </a:lnTo>
                  <a:lnTo>
                    <a:pt x="200968" y="24636"/>
                  </a:lnTo>
                  <a:lnTo>
                    <a:pt x="243411" y="15573"/>
                  </a:lnTo>
                  <a:lnTo>
                    <a:pt x="289676" y="8638"/>
                  </a:lnTo>
                  <a:lnTo>
                    <a:pt x="339195" y="3771"/>
                  </a:lnTo>
                  <a:lnTo>
                    <a:pt x="391400" y="912"/>
                  </a:lnTo>
                  <a:lnTo>
                    <a:pt x="445724" y="0"/>
                  </a:lnTo>
                  <a:lnTo>
                    <a:pt x="501600" y="974"/>
                  </a:lnTo>
                  <a:lnTo>
                    <a:pt x="558460" y="3775"/>
                  </a:lnTo>
                  <a:lnTo>
                    <a:pt x="615737" y="8341"/>
                  </a:lnTo>
                  <a:lnTo>
                    <a:pt x="672863" y="14614"/>
                  </a:lnTo>
                  <a:lnTo>
                    <a:pt x="729272" y="22532"/>
                  </a:lnTo>
                  <a:lnTo>
                    <a:pt x="784394" y="32035"/>
                  </a:lnTo>
                  <a:lnTo>
                    <a:pt x="837664" y="43062"/>
                  </a:lnTo>
                  <a:lnTo>
                    <a:pt x="888513" y="55554"/>
                  </a:lnTo>
                  <a:lnTo>
                    <a:pt x="936375" y="69449"/>
                  </a:lnTo>
                  <a:lnTo>
                    <a:pt x="980681" y="84688"/>
                  </a:lnTo>
                  <a:lnTo>
                    <a:pt x="1020865" y="101211"/>
                  </a:lnTo>
                  <a:lnTo>
                    <a:pt x="1056359" y="118956"/>
                  </a:lnTo>
                  <a:lnTo>
                    <a:pt x="1111006" y="157873"/>
                  </a:lnTo>
                  <a:lnTo>
                    <a:pt x="1140084" y="200957"/>
                  </a:lnTo>
                  <a:lnTo>
                    <a:pt x="1139995" y="363964"/>
                  </a:lnTo>
                  <a:lnTo>
                    <a:pt x="1079755" y="539743"/>
                  </a:lnTo>
                  <a:lnTo>
                    <a:pt x="1007968" y="680361"/>
                  </a:lnTo>
                  <a:lnTo>
                    <a:pt x="973238" y="737885"/>
                  </a:lnTo>
                  <a:lnTo>
                    <a:pt x="934097" y="749112"/>
                  </a:lnTo>
                  <a:lnTo>
                    <a:pt x="899249" y="750024"/>
                  </a:lnTo>
                  <a:close/>
                </a:path>
              </a:pathLst>
            </a:custGeom>
            <a:solidFill>
              <a:srgbClr val="542A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30910" y="6578288"/>
              <a:ext cx="969010" cy="841375"/>
            </a:xfrm>
            <a:custGeom>
              <a:avLst/>
              <a:gdLst/>
              <a:ahLst/>
              <a:cxnLst/>
              <a:rect l="l" t="t" r="r" b="b"/>
              <a:pathLst>
                <a:path w="969010" h="841375">
                  <a:moveTo>
                    <a:pt x="818211" y="841261"/>
                  </a:moveTo>
                  <a:lnTo>
                    <a:pt x="7921" y="562145"/>
                  </a:lnTo>
                  <a:lnTo>
                    <a:pt x="2184" y="481415"/>
                  </a:lnTo>
                  <a:lnTo>
                    <a:pt x="0" y="300020"/>
                  </a:lnTo>
                  <a:lnTo>
                    <a:pt x="23904" y="109152"/>
                  </a:lnTo>
                  <a:lnTo>
                    <a:pt x="96435" y="0"/>
                  </a:lnTo>
                  <a:lnTo>
                    <a:pt x="204272" y="42521"/>
                  </a:lnTo>
                  <a:lnTo>
                    <a:pt x="305801" y="185286"/>
                  </a:lnTo>
                  <a:lnTo>
                    <a:pt x="381232" y="337516"/>
                  </a:lnTo>
                  <a:lnTo>
                    <a:pt x="410773" y="408433"/>
                  </a:lnTo>
                  <a:lnTo>
                    <a:pt x="531142" y="433987"/>
                  </a:lnTo>
                  <a:lnTo>
                    <a:pt x="563056" y="383367"/>
                  </a:lnTo>
                  <a:lnTo>
                    <a:pt x="606885" y="325793"/>
                  </a:lnTo>
                  <a:lnTo>
                    <a:pt x="672794" y="251774"/>
                  </a:lnTo>
                  <a:lnTo>
                    <a:pt x="711941" y="213222"/>
                  </a:lnTo>
                  <a:lnTo>
                    <a:pt x="751234" y="179452"/>
                  </a:lnTo>
                  <a:lnTo>
                    <a:pt x="790138" y="151831"/>
                  </a:lnTo>
                  <a:lnTo>
                    <a:pt x="828117" y="131726"/>
                  </a:lnTo>
                  <a:lnTo>
                    <a:pt x="864635" y="120504"/>
                  </a:lnTo>
                  <a:lnTo>
                    <a:pt x="899155" y="119532"/>
                  </a:lnTo>
                  <a:lnTo>
                    <a:pt x="931141" y="130178"/>
                  </a:lnTo>
                  <a:lnTo>
                    <a:pt x="960057" y="153808"/>
                  </a:lnTo>
                  <a:lnTo>
                    <a:pt x="968537" y="295623"/>
                  </a:lnTo>
                  <a:lnTo>
                    <a:pt x="916372" y="528112"/>
                  </a:lnTo>
                  <a:lnTo>
                    <a:pt x="850589" y="745313"/>
                  </a:lnTo>
                  <a:lnTo>
                    <a:pt x="818211" y="841261"/>
                  </a:lnTo>
                  <a:close/>
                </a:path>
              </a:pathLst>
            </a:custGeom>
            <a:solidFill>
              <a:srgbClr val="858A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81650" y="6804221"/>
              <a:ext cx="1142365" cy="709295"/>
            </a:xfrm>
            <a:custGeom>
              <a:avLst/>
              <a:gdLst/>
              <a:ahLst/>
              <a:cxnLst/>
              <a:rect l="l" t="t" r="r" b="b"/>
              <a:pathLst>
                <a:path w="1142365" h="709295">
                  <a:moveTo>
                    <a:pt x="853461" y="709053"/>
                  </a:moveTo>
                  <a:lnTo>
                    <a:pt x="797012" y="709078"/>
                  </a:lnTo>
                  <a:lnTo>
                    <a:pt x="735965" y="707731"/>
                  </a:lnTo>
                  <a:lnTo>
                    <a:pt x="671677" y="705140"/>
                  </a:lnTo>
                  <a:lnTo>
                    <a:pt x="605505" y="701434"/>
                  </a:lnTo>
                  <a:lnTo>
                    <a:pt x="538807" y="696745"/>
                  </a:lnTo>
                  <a:lnTo>
                    <a:pt x="472938" y="691202"/>
                  </a:lnTo>
                  <a:lnTo>
                    <a:pt x="409257" y="684934"/>
                  </a:lnTo>
                  <a:lnTo>
                    <a:pt x="349120" y="678072"/>
                  </a:lnTo>
                  <a:lnTo>
                    <a:pt x="293884" y="670745"/>
                  </a:lnTo>
                  <a:lnTo>
                    <a:pt x="244908" y="663082"/>
                  </a:lnTo>
                  <a:lnTo>
                    <a:pt x="203546" y="655215"/>
                  </a:lnTo>
                  <a:lnTo>
                    <a:pt x="149099" y="639384"/>
                  </a:lnTo>
                  <a:lnTo>
                    <a:pt x="102690" y="602547"/>
                  </a:lnTo>
                  <a:lnTo>
                    <a:pt x="58678" y="540147"/>
                  </a:lnTo>
                  <a:lnTo>
                    <a:pt x="39517" y="501618"/>
                  </a:lnTo>
                  <a:lnTo>
                    <a:pt x="23290" y="459407"/>
                  </a:lnTo>
                  <a:lnTo>
                    <a:pt x="10775" y="414416"/>
                  </a:lnTo>
                  <a:lnTo>
                    <a:pt x="2753" y="367549"/>
                  </a:lnTo>
                  <a:lnTo>
                    <a:pt x="0" y="319707"/>
                  </a:lnTo>
                  <a:lnTo>
                    <a:pt x="3295" y="271795"/>
                  </a:lnTo>
                  <a:lnTo>
                    <a:pt x="13416" y="224714"/>
                  </a:lnTo>
                  <a:lnTo>
                    <a:pt x="31143" y="179367"/>
                  </a:lnTo>
                  <a:lnTo>
                    <a:pt x="57254" y="136657"/>
                  </a:lnTo>
                  <a:lnTo>
                    <a:pt x="102066" y="97232"/>
                  </a:lnTo>
                  <a:lnTo>
                    <a:pt x="169890" y="64431"/>
                  </a:lnTo>
                  <a:lnTo>
                    <a:pt x="211005" y="50528"/>
                  </a:lnTo>
                  <a:lnTo>
                    <a:pt x="256162" y="38299"/>
                  </a:lnTo>
                  <a:lnTo>
                    <a:pt x="304789" y="27747"/>
                  </a:lnTo>
                  <a:lnTo>
                    <a:pt x="356316" y="18880"/>
                  </a:lnTo>
                  <a:lnTo>
                    <a:pt x="410172" y="11703"/>
                  </a:lnTo>
                  <a:lnTo>
                    <a:pt x="465787" y="6220"/>
                  </a:lnTo>
                  <a:lnTo>
                    <a:pt x="522591" y="2438"/>
                  </a:lnTo>
                  <a:lnTo>
                    <a:pt x="580012" y="363"/>
                  </a:lnTo>
                  <a:lnTo>
                    <a:pt x="637479" y="0"/>
                  </a:lnTo>
                  <a:lnTo>
                    <a:pt x="694423" y="1353"/>
                  </a:lnTo>
                  <a:lnTo>
                    <a:pt x="750273" y="4430"/>
                  </a:lnTo>
                  <a:lnTo>
                    <a:pt x="804458" y="9236"/>
                  </a:lnTo>
                  <a:lnTo>
                    <a:pt x="856408" y="15776"/>
                  </a:lnTo>
                  <a:lnTo>
                    <a:pt x="905551" y="24056"/>
                  </a:lnTo>
                  <a:lnTo>
                    <a:pt x="951317" y="34081"/>
                  </a:lnTo>
                  <a:lnTo>
                    <a:pt x="993136" y="45857"/>
                  </a:lnTo>
                  <a:lnTo>
                    <a:pt x="1030437" y="59390"/>
                  </a:lnTo>
                  <a:lnTo>
                    <a:pt x="1089203" y="91747"/>
                  </a:lnTo>
                  <a:lnTo>
                    <a:pt x="1123050" y="131198"/>
                  </a:lnTo>
                  <a:lnTo>
                    <a:pt x="1141748" y="293105"/>
                  </a:lnTo>
                  <a:lnTo>
                    <a:pt x="1102182" y="474659"/>
                  </a:lnTo>
                  <a:lnTo>
                    <a:pt x="1047096" y="622626"/>
                  </a:lnTo>
                  <a:lnTo>
                    <a:pt x="1019235" y="683778"/>
                  </a:lnTo>
                  <a:lnTo>
                    <a:pt x="981648" y="699436"/>
                  </a:lnTo>
                  <a:lnTo>
                    <a:pt x="903954" y="707524"/>
                  </a:lnTo>
                  <a:lnTo>
                    <a:pt x="853461" y="709053"/>
                  </a:lnTo>
                  <a:close/>
                </a:path>
              </a:pathLst>
            </a:custGeom>
            <a:solidFill>
              <a:srgbClr val="542A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77219" y="6562299"/>
              <a:ext cx="962025" cy="752475"/>
            </a:xfrm>
            <a:custGeom>
              <a:avLst/>
              <a:gdLst/>
              <a:ahLst/>
              <a:cxnLst/>
              <a:rect l="l" t="t" r="r" b="b"/>
              <a:pathLst>
                <a:path w="962025" h="752475">
                  <a:moveTo>
                    <a:pt x="875113" y="752280"/>
                  </a:moveTo>
                  <a:lnTo>
                    <a:pt x="38085" y="568521"/>
                  </a:lnTo>
                  <a:lnTo>
                    <a:pt x="23081" y="489003"/>
                  </a:lnTo>
                  <a:lnTo>
                    <a:pt x="0" y="309096"/>
                  </a:lnTo>
                  <a:lnTo>
                    <a:pt x="1741" y="116771"/>
                  </a:lnTo>
                  <a:lnTo>
                    <a:pt x="61203" y="0"/>
                  </a:lnTo>
                  <a:lnTo>
                    <a:pt x="173218" y="29750"/>
                  </a:lnTo>
                  <a:lnTo>
                    <a:pt x="290526" y="159822"/>
                  </a:lnTo>
                  <a:lnTo>
                    <a:pt x="383003" y="302321"/>
                  </a:lnTo>
                  <a:lnTo>
                    <a:pt x="420523" y="369352"/>
                  </a:lnTo>
                  <a:lnTo>
                    <a:pt x="543015" y="380849"/>
                  </a:lnTo>
                  <a:lnTo>
                    <a:pt x="568890" y="326873"/>
                  </a:lnTo>
                  <a:lnTo>
                    <a:pt x="605788" y="264626"/>
                  </a:lnTo>
                  <a:lnTo>
                    <a:pt x="662707" y="183517"/>
                  </a:lnTo>
                  <a:lnTo>
                    <a:pt x="697152" y="140703"/>
                  </a:lnTo>
                  <a:lnTo>
                    <a:pt x="732294" y="102622"/>
                  </a:lnTo>
                  <a:lnTo>
                    <a:pt x="767759" y="70695"/>
                  </a:lnTo>
                  <a:lnTo>
                    <a:pt x="803171" y="46338"/>
                  </a:lnTo>
                  <a:lnTo>
                    <a:pt x="838156" y="30970"/>
                  </a:lnTo>
                  <a:lnTo>
                    <a:pt x="872338" y="26011"/>
                  </a:lnTo>
                  <a:lnTo>
                    <a:pt x="905342" y="32879"/>
                  </a:lnTo>
                  <a:lnTo>
                    <a:pt x="936794" y="52992"/>
                  </a:lnTo>
                  <a:lnTo>
                    <a:pt x="961566" y="192906"/>
                  </a:lnTo>
                  <a:lnTo>
                    <a:pt x="936540" y="429881"/>
                  </a:lnTo>
                  <a:lnTo>
                    <a:pt x="896221" y="653233"/>
                  </a:lnTo>
                  <a:lnTo>
                    <a:pt x="875113" y="752280"/>
                  </a:lnTo>
                  <a:close/>
                </a:path>
              </a:pathLst>
            </a:custGeom>
            <a:solidFill>
              <a:srgbClr val="DAB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36241" y="5043638"/>
              <a:ext cx="746760" cy="1141730"/>
            </a:xfrm>
            <a:custGeom>
              <a:avLst/>
              <a:gdLst/>
              <a:ahLst/>
              <a:cxnLst/>
              <a:rect l="l" t="t" r="r" b="b"/>
              <a:pathLst>
                <a:path w="746759" h="1141729">
                  <a:moveTo>
                    <a:pt x="309309" y="1141394"/>
                  </a:moveTo>
                  <a:lnTo>
                    <a:pt x="261494" y="1138953"/>
                  </a:lnTo>
                  <a:lnTo>
                    <a:pt x="214264" y="1130486"/>
                  </a:lnTo>
                  <a:lnTo>
                    <a:pt x="168599" y="1115316"/>
                  </a:lnTo>
                  <a:lnTo>
                    <a:pt x="125481" y="1092767"/>
                  </a:lnTo>
                  <a:lnTo>
                    <a:pt x="85889" y="1062162"/>
                  </a:lnTo>
                  <a:lnTo>
                    <a:pt x="51586" y="1013303"/>
                  </a:lnTo>
                  <a:lnTo>
                    <a:pt x="26352" y="942265"/>
                  </a:lnTo>
                  <a:lnTo>
                    <a:pt x="16997" y="899849"/>
                  </a:lnTo>
                  <a:lnTo>
                    <a:pt x="9740" y="853593"/>
                  </a:lnTo>
                  <a:lnTo>
                    <a:pt x="4525" y="804066"/>
                  </a:lnTo>
                  <a:lnTo>
                    <a:pt x="1297" y="751836"/>
                  </a:lnTo>
                  <a:lnTo>
                    <a:pt x="0" y="697470"/>
                  </a:lnTo>
                  <a:lnTo>
                    <a:pt x="576" y="641539"/>
                  </a:lnTo>
                  <a:lnTo>
                    <a:pt x="2969" y="584609"/>
                  </a:lnTo>
                  <a:lnTo>
                    <a:pt x="7124" y="527249"/>
                  </a:lnTo>
                  <a:lnTo>
                    <a:pt x="12984" y="470028"/>
                  </a:lnTo>
                  <a:lnTo>
                    <a:pt x="20494" y="413514"/>
                  </a:lnTo>
                  <a:lnTo>
                    <a:pt x="29595" y="358275"/>
                  </a:lnTo>
                  <a:lnTo>
                    <a:pt x="40233" y="304879"/>
                  </a:lnTo>
                  <a:lnTo>
                    <a:pt x="52352" y="253895"/>
                  </a:lnTo>
                  <a:lnTo>
                    <a:pt x="65894" y="205892"/>
                  </a:lnTo>
                  <a:lnTo>
                    <a:pt x="80804" y="161437"/>
                  </a:lnTo>
                  <a:lnTo>
                    <a:pt x="97025" y="121100"/>
                  </a:lnTo>
                  <a:lnTo>
                    <a:pt x="114501" y="85447"/>
                  </a:lnTo>
                  <a:lnTo>
                    <a:pt x="152994" y="30471"/>
                  </a:lnTo>
                  <a:lnTo>
                    <a:pt x="195833" y="1057"/>
                  </a:lnTo>
                  <a:lnTo>
                    <a:pt x="358699" y="0"/>
                  </a:lnTo>
                  <a:lnTo>
                    <a:pt x="534755" y="59043"/>
                  </a:lnTo>
                  <a:lnTo>
                    <a:pt x="675763" y="129889"/>
                  </a:lnTo>
                  <a:lnTo>
                    <a:pt x="733485" y="164237"/>
                  </a:lnTo>
                  <a:lnTo>
                    <a:pt x="744977" y="203319"/>
                  </a:lnTo>
                  <a:lnTo>
                    <a:pt x="746133" y="238187"/>
                  </a:lnTo>
                  <a:lnTo>
                    <a:pt x="744599" y="281491"/>
                  </a:lnTo>
                  <a:lnTo>
                    <a:pt x="740649" y="331896"/>
                  </a:lnTo>
                  <a:lnTo>
                    <a:pt x="734561" y="388063"/>
                  </a:lnTo>
                  <a:lnTo>
                    <a:pt x="726609" y="448658"/>
                  </a:lnTo>
                  <a:lnTo>
                    <a:pt x="717071" y="512344"/>
                  </a:lnTo>
                  <a:lnTo>
                    <a:pt x="706222" y="577784"/>
                  </a:lnTo>
                  <a:lnTo>
                    <a:pt x="694339" y="643643"/>
                  </a:lnTo>
                  <a:lnTo>
                    <a:pt x="681697" y="708584"/>
                  </a:lnTo>
                  <a:lnTo>
                    <a:pt x="668573" y="771270"/>
                  </a:lnTo>
                  <a:lnTo>
                    <a:pt x="655242" y="830365"/>
                  </a:lnTo>
                  <a:lnTo>
                    <a:pt x="641982" y="884533"/>
                  </a:lnTo>
                  <a:lnTo>
                    <a:pt x="629068" y="932437"/>
                  </a:lnTo>
                  <a:lnTo>
                    <a:pt x="616775" y="972742"/>
                  </a:lnTo>
                  <a:lnTo>
                    <a:pt x="595162" y="1025207"/>
                  </a:lnTo>
                  <a:lnTo>
                    <a:pt x="553542" y="1067398"/>
                  </a:lnTo>
                  <a:lnTo>
                    <a:pt x="486795" y="1104436"/>
                  </a:lnTo>
                  <a:lnTo>
                    <a:pt x="446451" y="1119330"/>
                  </a:lnTo>
                  <a:lnTo>
                    <a:pt x="402768" y="1130906"/>
                  </a:lnTo>
                  <a:lnTo>
                    <a:pt x="356727" y="1138486"/>
                  </a:lnTo>
                  <a:lnTo>
                    <a:pt x="309309" y="1141394"/>
                  </a:lnTo>
                  <a:close/>
                </a:path>
              </a:pathLst>
            </a:custGeom>
            <a:solidFill>
              <a:srgbClr val="542A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56875" y="5090782"/>
              <a:ext cx="835660" cy="969644"/>
            </a:xfrm>
            <a:custGeom>
              <a:avLst/>
              <a:gdLst/>
              <a:ahLst/>
              <a:cxnLst/>
              <a:rect l="l" t="t" r="r" b="b"/>
              <a:pathLst>
                <a:path w="835659" h="969645">
                  <a:moveTo>
                    <a:pt x="300402" y="969344"/>
                  </a:moveTo>
                  <a:lnTo>
                    <a:pt x="109551" y="946764"/>
                  </a:lnTo>
                  <a:lnTo>
                    <a:pt x="0" y="874929"/>
                  </a:lnTo>
                  <a:lnTo>
                    <a:pt x="41672" y="766713"/>
                  </a:lnTo>
                  <a:lnTo>
                    <a:pt x="183562" y="664094"/>
                  </a:lnTo>
                  <a:lnTo>
                    <a:pt x="335108" y="587525"/>
                  </a:lnTo>
                  <a:lnTo>
                    <a:pt x="405748" y="557457"/>
                  </a:lnTo>
                  <a:lnTo>
                    <a:pt x="430459" y="436787"/>
                  </a:lnTo>
                  <a:lnTo>
                    <a:pt x="379650" y="405188"/>
                  </a:lnTo>
                  <a:lnTo>
                    <a:pt x="321812" y="361730"/>
                  </a:lnTo>
                  <a:lnTo>
                    <a:pt x="247397" y="296311"/>
                  </a:lnTo>
                  <a:lnTo>
                    <a:pt x="208620" y="257406"/>
                  </a:lnTo>
                  <a:lnTo>
                    <a:pt x="174613" y="218321"/>
                  </a:lnTo>
                  <a:lnTo>
                    <a:pt x="146745" y="179581"/>
                  </a:lnTo>
                  <a:lnTo>
                    <a:pt x="126389" y="141712"/>
                  </a:lnTo>
                  <a:lnTo>
                    <a:pt x="114914" y="105240"/>
                  </a:lnTo>
                  <a:lnTo>
                    <a:pt x="113692" y="70691"/>
                  </a:lnTo>
                  <a:lnTo>
                    <a:pt x="124095" y="38591"/>
                  </a:lnTo>
                  <a:lnTo>
                    <a:pt x="147492" y="9466"/>
                  </a:lnTo>
                  <a:lnTo>
                    <a:pt x="289134" y="0"/>
                  </a:lnTo>
                  <a:lnTo>
                    <a:pt x="521785" y="50575"/>
                  </a:lnTo>
                  <a:lnTo>
                    <a:pt x="739251" y="114882"/>
                  </a:lnTo>
                  <a:lnTo>
                    <a:pt x="835339" y="146609"/>
                  </a:lnTo>
                  <a:lnTo>
                    <a:pt x="562217" y="959562"/>
                  </a:lnTo>
                  <a:lnTo>
                    <a:pt x="481606" y="965875"/>
                  </a:lnTo>
                  <a:lnTo>
                    <a:pt x="300402" y="969344"/>
                  </a:lnTo>
                  <a:close/>
                </a:path>
              </a:pathLst>
            </a:custGeom>
            <a:solidFill>
              <a:srgbClr val="6A89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72456" y="4884264"/>
              <a:ext cx="715645" cy="1143635"/>
            </a:xfrm>
            <a:custGeom>
              <a:avLst/>
              <a:gdLst/>
              <a:ahLst/>
              <a:cxnLst/>
              <a:rect l="l" t="t" r="r" b="b"/>
              <a:pathLst>
                <a:path w="715644" h="1143635">
                  <a:moveTo>
                    <a:pt x="407202" y="1143047"/>
                  </a:moveTo>
                  <a:lnTo>
                    <a:pt x="226999" y="1098257"/>
                  </a:lnTo>
                  <a:lnTo>
                    <a:pt x="80786" y="1038903"/>
                  </a:lnTo>
                  <a:lnTo>
                    <a:pt x="20505" y="1009276"/>
                  </a:lnTo>
                  <a:lnTo>
                    <a:pt x="5940" y="971234"/>
                  </a:lnTo>
                  <a:lnTo>
                    <a:pt x="83" y="893280"/>
                  </a:lnTo>
                  <a:lnTo>
                    <a:pt x="0" y="842722"/>
                  </a:lnTo>
                  <a:lnTo>
                    <a:pt x="1588" y="786248"/>
                  </a:lnTo>
                  <a:lnTo>
                    <a:pt x="4680" y="725212"/>
                  </a:lnTo>
                  <a:lnTo>
                    <a:pt x="9108" y="660968"/>
                  </a:lnTo>
                  <a:lnTo>
                    <a:pt x="14702" y="594871"/>
                  </a:lnTo>
                  <a:lnTo>
                    <a:pt x="21294" y="528274"/>
                  </a:lnTo>
                  <a:lnTo>
                    <a:pt x="28717" y="462532"/>
                  </a:lnTo>
                  <a:lnTo>
                    <a:pt x="36801" y="398998"/>
                  </a:lnTo>
                  <a:lnTo>
                    <a:pt x="45377" y="339027"/>
                  </a:lnTo>
                  <a:lnTo>
                    <a:pt x="54279" y="283972"/>
                  </a:lnTo>
                  <a:lnTo>
                    <a:pt x="63337" y="235187"/>
                  </a:lnTo>
                  <a:lnTo>
                    <a:pt x="72382" y="194027"/>
                  </a:lnTo>
                  <a:lnTo>
                    <a:pt x="89763" y="139997"/>
                  </a:lnTo>
                  <a:lnTo>
                    <a:pt x="127859" y="94629"/>
                  </a:lnTo>
                  <a:lnTo>
                    <a:pt x="191421" y="52388"/>
                  </a:lnTo>
                  <a:lnTo>
                    <a:pt x="230442" y="34323"/>
                  </a:lnTo>
                  <a:lnTo>
                    <a:pt x="273058" y="19299"/>
                  </a:lnTo>
                  <a:lnTo>
                    <a:pt x="318344" y="8068"/>
                  </a:lnTo>
                  <a:lnTo>
                    <a:pt x="365377" y="1384"/>
                  </a:lnTo>
                  <a:lnTo>
                    <a:pt x="413232" y="0"/>
                  </a:lnTo>
                  <a:lnTo>
                    <a:pt x="460987" y="4667"/>
                  </a:lnTo>
                  <a:lnTo>
                    <a:pt x="507716" y="16140"/>
                  </a:lnTo>
                  <a:lnTo>
                    <a:pt x="552496" y="35171"/>
                  </a:lnTo>
                  <a:lnTo>
                    <a:pt x="594403" y="62514"/>
                  </a:lnTo>
                  <a:lnTo>
                    <a:pt x="632496" y="108472"/>
                  </a:lnTo>
                  <a:lnTo>
                    <a:pt x="663317" y="177263"/>
                  </a:lnTo>
                  <a:lnTo>
                    <a:pt x="676027" y="218794"/>
                  </a:lnTo>
                  <a:lnTo>
                    <a:pt x="686951" y="264320"/>
                  </a:lnTo>
                  <a:lnTo>
                    <a:pt x="696100" y="313271"/>
                  </a:lnTo>
                  <a:lnTo>
                    <a:pt x="703485" y="365075"/>
                  </a:lnTo>
                  <a:lnTo>
                    <a:pt x="709116" y="419161"/>
                  </a:lnTo>
                  <a:lnTo>
                    <a:pt x="713004" y="474958"/>
                  </a:lnTo>
                  <a:lnTo>
                    <a:pt x="715160" y="531896"/>
                  </a:lnTo>
                  <a:lnTo>
                    <a:pt x="715595" y="589403"/>
                  </a:lnTo>
                  <a:lnTo>
                    <a:pt x="714318" y="646908"/>
                  </a:lnTo>
                  <a:lnTo>
                    <a:pt x="711341" y="703840"/>
                  </a:lnTo>
                  <a:lnTo>
                    <a:pt x="706675" y="759629"/>
                  </a:lnTo>
                  <a:lnTo>
                    <a:pt x="700330" y="813703"/>
                  </a:lnTo>
                  <a:lnTo>
                    <a:pt x="692317" y="865490"/>
                  </a:lnTo>
                  <a:lnTo>
                    <a:pt x="682647" y="914421"/>
                  </a:lnTo>
                  <a:lnTo>
                    <a:pt x="671330" y="959924"/>
                  </a:lnTo>
                  <a:lnTo>
                    <a:pt x="658377" y="1001429"/>
                  </a:lnTo>
                  <a:lnTo>
                    <a:pt x="643800" y="1038363"/>
                  </a:lnTo>
                  <a:lnTo>
                    <a:pt x="609811" y="1096237"/>
                  </a:lnTo>
                  <a:lnTo>
                    <a:pt x="569451" y="1128980"/>
                  </a:lnTo>
                  <a:lnTo>
                    <a:pt x="407202" y="1143047"/>
                  </a:lnTo>
                  <a:close/>
                </a:path>
              </a:pathLst>
            </a:custGeom>
            <a:solidFill>
              <a:srgbClr val="542A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67529" y="4990363"/>
              <a:ext cx="774700" cy="962660"/>
            </a:xfrm>
            <a:custGeom>
              <a:avLst/>
              <a:gdLst/>
              <a:ahLst/>
              <a:cxnLst/>
              <a:rect l="l" t="t" r="r" b="b"/>
              <a:pathLst>
                <a:path w="774700" h="962660">
                  <a:moveTo>
                    <a:pt x="556181" y="962072"/>
                  </a:moveTo>
                  <a:lnTo>
                    <a:pt x="320226" y="930266"/>
                  </a:lnTo>
                  <a:lnTo>
                    <a:pt x="98315" y="883550"/>
                  </a:lnTo>
                  <a:lnTo>
                    <a:pt x="0" y="859605"/>
                  </a:lnTo>
                  <a:lnTo>
                    <a:pt x="60763" y="33947"/>
                  </a:lnTo>
                  <a:lnTo>
                    <a:pt x="163534" y="20189"/>
                  </a:lnTo>
                  <a:lnTo>
                    <a:pt x="394304" y="0"/>
                  </a:lnTo>
                  <a:lnTo>
                    <a:pt x="636756" y="5008"/>
                  </a:lnTo>
                  <a:lnTo>
                    <a:pt x="774575" y="66844"/>
                  </a:lnTo>
                  <a:lnTo>
                    <a:pt x="741659" y="178038"/>
                  </a:lnTo>
                  <a:lnTo>
                    <a:pt x="608399" y="291681"/>
                  </a:lnTo>
                  <a:lnTo>
                    <a:pt x="463438" y="380136"/>
                  </a:lnTo>
                  <a:lnTo>
                    <a:pt x="395420" y="415763"/>
                  </a:lnTo>
                  <a:lnTo>
                    <a:pt x="380458" y="537979"/>
                  </a:lnTo>
                  <a:lnTo>
                    <a:pt x="433626" y="565411"/>
                  </a:lnTo>
                  <a:lnTo>
                    <a:pt x="494745" y="604110"/>
                  </a:lnTo>
                  <a:lnTo>
                    <a:pt x="574138" y="663383"/>
                  </a:lnTo>
                  <a:lnTo>
                    <a:pt x="615892" y="699057"/>
                  </a:lnTo>
                  <a:lnTo>
                    <a:pt x="652908" y="735297"/>
                  </a:lnTo>
                  <a:lnTo>
                    <a:pt x="683777" y="771686"/>
                  </a:lnTo>
                  <a:lnTo>
                    <a:pt x="707091" y="807808"/>
                  </a:lnTo>
                  <a:lnTo>
                    <a:pt x="721442" y="843246"/>
                  </a:lnTo>
                  <a:lnTo>
                    <a:pt x="725421" y="877584"/>
                  </a:lnTo>
                  <a:lnTo>
                    <a:pt x="717620" y="910405"/>
                  </a:lnTo>
                  <a:lnTo>
                    <a:pt x="696630" y="941292"/>
                  </a:lnTo>
                  <a:lnTo>
                    <a:pt x="556181" y="962072"/>
                  </a:lnTo>
                  <a:close/>
                </a:path>
              </a:pathLst>
            </a:custGeom>
            <a:solidFill>
              <a:srgbClr val="EF8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51498" y="3412897"/>
              <a:ext cx="1125220" cy="744220"/>
            </a:xfrm>
            <a:custGeom>
              <a:avLst/>
              <a:gdLst/>
              <a:ahLst/>
              <a:cxnLst/>
              <a:rect l="l" t="t" r="r" b="b"/>
              <a:pathLst>
                <a:path w="1125220" h="744220">
                  <a:moveTo>
                    <a:pt x="279142" y="743786"/>
                  </a:moveTo>
                  <a:lnTo>
                    <a:pt x="232333" y="741839"/>
                  </a:lnTo>
                  <a:lnTo>
                    <a:pt x="189109" y="737484"/>
                  </a:lnTo>
                  <a:lnTo>
                    <a:pt x="150032" y="730618"/>
                  </a:lnTo>
                  <a:lnTo>
                    <a:pt x="86560" y="708935"/>
                  </a:lnTo>
                  <a:lnTo>
                    <a:pt x="46405" y="675953"/>
                  </a:lnTo>
                  <a:lnTo>
                    <a:pt x="0" y="519702"/>
                  </a:lnTo>
                  <a:lnTo>
                    <a:pt x="7596" y="334014"/>
                  </a:lnTo>
                  <a:lnTo>
                    <a:pt x="36286" y="178723"/>
                  </a:lnTo>
                  <a:lnTo>
                    <a:pt x="53162" y="113663"/>
                  </a:lnTo>
                  <a:lnTo>
                    <a:pt x="87472" y="91723"/>
                  </a:lnTo>
                  <a:lnTo>
                    <a:pt x="162594" y="70301"/>
                  </a:lnTo>
                  <a:lnTo>
                    <a:pt x="212061" y="60053"/>
                  </a:lnTo>
                  <a:lnTo>
                    <a:pt x="267654" y="50255"/>
                  </a:lnTo>
                  <a:lnTo>
                    <a:pt x="328014" y="41014"/>
                  </a:lnTo>
                  <a:lnTo>
                    <a:pt x="391781" y="32438"/>
                  </a:lnTo>
                  <a:lnTo>
                    <a:pt x="457596" y="24634"/>
                  </a:lnTo>
                  <a:lnTo>
                    <a:pt x="524100" y="17708"/>
                  </a:lnTo>
                  <a:lnTo>
                    <a:pt x="589934" y="11768"/>
                  </a:lnTo>
                  <a:lnTo>
                    <a:pt x="653738" y="6920"/>
                  </a:lnTo>
                  <a:lnTo>
                    <a:pt x="714155" y="3271"/>
                  </a:lnTo>
                  <a:lnTo>
                    <a:pt x="769824" y="929"/>
                  </a:lnTo>
                  <a:lnTo>
                    <a:pt x="819387" y="0"/>
                  </a:lnTo>
                  <a:lnTo>
                    <a:pt x="861484" y="590"/>
                  </a:lnTo>
                  <a:lnTo>
                    <a:pt x="917845" y="6761"/>
                  </a:lnTo>
                  <a:lnTo>
                    <a:pt x="969919" y="34996"/>
                  </a:lnTo>
                  <a:lnTo>
                    <a:pt x="1024055" y="88831"/>
                  </a:lnTo>
                  <a:lnTo>
                    <a:pt x="1049589" y="123463"/>
                  </a:lnTo>
                  <a:lnTo>
                    <a:pt x="1072869" y="162230"/>
                  </a:lnTo>
                  <a:lnTo>
                    <a:pt x="1092973" y="204379"/>
                  </a:lnTo>
                  <a:lnTo>
                    <a:pt x="1108978" y="249154"/>
                  </a:lnTo>
                  <a:lnTo>
                    <a:pt x="1119961" y="295801"/>
                  </a:lnTo>
                  <a:lnTo>
                    <a:pt x="1124998" y="343565"/>
                  </a:lnTo>
                  <a:lnTo>
                    <a:pt x="1123168" y="391691"/>
                  </a:lnTo>
                  <a:lnTo>
                    <a:pt x="1113547" y="439425"/>
                  </a:lnTo>
                  <a:lnTo>
                    <a:pt x="1095212" y="486011"/>
                  </a:lnTo>
                  <a:lnTo>
                    <a:pt x="1057881" y="532599"/>
                  </a:lnTo>
                  <a:lnTo>
                    <a:pt x="996742" y="576646"/>
                  </a:lnTo>
                  <a:lnTo>
                    <a:pt x="958647" y="597457"/>
                  </a:lnTo>
                  <a:lnTo>
                    <a:pt x="916283" y="617319"/>
                  </a:lnTo>
                  <a:lnTo>
                    <a:pt x="870211" y="636129"/>
                  </a:lnTo>
                  <a:lnTo>
                    <a:pt x="820992" y="653783"/>
                  </a:lnTo>
                  <a:lnTo>
                    <a:pt x="769187" y="670177"/>
                  </a:lnTo>
                  <a:lnTo>
                    <a:pt x="715357" y="685205"/>
                  </a:lnTo>
                  <a:lnTo>
                    <a:pt x="660063" y="698764"/>
                  </a:lnTo>
                  <a:lnTo>
                    <a:pt x="603867" y="710750"/>
                  </a:lnTo>
                  <a:lnTo>
                    <a:pt x="547328" y="721058"/>
                  </a:lnTo>
                  <a:lnTo>
                    <a:pt x="491008" y="729584"/>
                  </a:lnTo>
                  <a:lnTo>
                    <a:pt x="435469" y="736224"/>
                  </a:lnTo>
                  <a:lnTo>
                    <a:pt x="381271" y="740874"/>
                  </a:lnTo>
                  <a:lnTo>
                    <a:pt x="328975" y="743429"/>
                  </a:lnTo>
                  <a:lnTo>
                    <a:pt x="279142" y="743786"/>
                  </a:lnTo>
                  <a:close/>
                </a:path>
              </a:pathLst>
            </a:custGeom>
            <a:solidFill>
              <a:srgbClr val="542A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77653" y="3688968"/>
              <a:ext cx="975360" cy="715010"/>
            </a:xfrm>
            <a:custGeom>
              <a:avLst/>
              <a:gdLst/>
              <a:ahLst/>
              <a:cxnLst/>
              <a:rect l="l" t="t" r="r" b="b"/>
              <a:pathLst>
                <a:path w="975360" h="715010">
                  <a:moveTo>
                    <a:pt x="133033" y="714840"/>
                  </a:moveTo>
                  <a:lnTo>
                    <a:pt x="99325" y="713792"/>
                  </a:lnTo>
                  <a:lnTo>
                    <a:pt x="64847" y="699432"/>
                  </a:lnTo>
                  <a:lnTo>
                    <a:pt x="16304" y="565915"/>
                  </a:lnTo>
                  <a:lnTo>
                    <a:pt x="0" y="328177"/>
                  </a:lnTo>
                  <a:lnTo>
                    <a:pt x="1097" y="101209"/>
                  </a:lnTo>
                  <a:lnTo>
                    <a:pt x="4759" y="0"/>
                  </a:lnTo>
                  <a:lnTo>
                    <a:pt x="860948" y="36085"/>
                  </a:lnTo>
                  <a:lnTo>
                    <a:pt x="889473" y="111808"/>
                  </a:lnTo>
                  <a:lnTo>
                    <a:pt x="943303" y="285009"/>
                  </a:lnTo>
                  <a:lnTo>
                    <a:pt x="974827" y="474730"/>
                  </a:lnTo>
                  <a:lnTo>
                    <a:pt x="936432" y="600017"/>
                  </a:lnTo>
                  <a:lnTo>
                    <a:pt x="820966" y="590108"/>
                  </a:lnTo>
                  <a:lnTo>
                    <a:pt x="682935" y="482306"/>
                  </a:lnTo>
                  <a:lnTo>
                    <a:pt x="567212" y="357964"/>
                  </a:lnTo>
                  <a:lnTo>
                    <a:pt x="518666" y="298438"/>
                  </a:lnTo>
                  <a:lnTo>
                    <a:pt x="396077" y="308341"/>
                  </a:lnTo>
                  <a:lnTo>
                    <a:pt x="379897" y="365971"/>
                  </a:lnTo>
                  <a:lnTo>
                    <a:pt x="354296" y="433674"/>
                  </a:lnTo>
                  <a:lnTo>
                    <a:pt x="312244" y="523451"/>
                  </a:lnTo>
                  <a:lnTo>
                    <a:pt x="285732" y="571574"/>
                  </a:lnTo>
                  <a:lnTo>
                    <a:pt x="257714" y="615156"/>
                  </a:lnTo>
                  <a:lnTo>
                    <a:pt x="228312" y="652736"/>
                  </a:lnTo>
                  <a:lnTo>
                    <a:pt x="197649" y="682851"/>
                  </a:lnTo>
                  <a:lnTo>
                    <a:pt x="165849" y="704039"/>
                  </a:lnTo>
                  <a:lnTo>
                    <a:pt x="133033" y="714840"/>
                  </a:lnTo>
                  <a:close/>
                </a:path>
              </a:pathLst>
            </a:custGeom>
            <a:solidFill>
              <a:srgbClr val="2956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48086" y="4168557"/>
              <a:ext cx="4401820" cy="2664460"/>
            </a:xfrm>
            <a:custGeom>
              <a:avLst/>
              <a:gdLst/>
              <a:ahLst/>
              <a:cxnLst/>
              <a:rect l="l" t="t" r="r" b="b"/>
              <a:pathLst>
                <a:path w="4401820" h="2664459">
                  <a:moveTo>
                    <a:pt x="4401263" y="2664355"/>
                  </a:moveTo>
                  <a:lnTo>
                    <a:pt x="0" y="2664355"/>
                  </a:lnTo>
                  <a:lnTo>
                    <a:pt x="0" y="0"/>
                  </a:lnTo>
                  <a:lnTo>
                    <a:pt x="4401263" y="0"/>
                  </a:lnTo>
                  <a:lnTo>
                    <a:pt x="4401263" y="2664355"/>
                  </a:lnTo>
                  <a:close/>
                </a:path>
              </a:pathLst>
            </a:custGeom>
            <a:solidFill>
              <a:srgbClr val="8278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96062" y="4256330"/>
              <a:ext cx="3905885" cy="2489200"/>
            </a:xfrm>
            <a:custGeom>
              <a:avLst/>
              <a:gdLst/>
              <a:ahLst/>
              <a:cxnLst/>
              <a:rect l="l" t="t" r="r" b="b"/>
              <a:pathLst>
                <a:path w="3905884" h="2489200">
                  <a:moveTo>
                    <a:pt x="118727" y="2488808"/>
                  </a:moveTo>
                  <a:lnTo>
                    <a:pt x="0" y="196511"/>
                  </a:lnTo>
                  <a:lnTo>
                    <a:pt x="3786632" y="0"/>
                  </a:lnTo>
                  <a:lnTo>
                    <a:pt x="3905359" y="2292297"/>
                  </a:lnTo>
                  <a:lnTo>
                    <a:pt x="118727" y="24888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28808" y="2961273"/>
              <a:ext cx="7122088" cy="50519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50" spc="-720" dirty="0">
                <a:latin typeface="Verdana"/>
                <a:cs typeface="Verdana"/>
              </a:rPr>
              <a:t>D</a:t>
            </a:r>
            <a:r>
              <a:rPr spc="-720" dirty="0"/>
              <a:t>u</a:t>
            </a:r>
            <a:r>
              <a:rPr sz="7050" spc="-720" dirty="0">
                <a:latin typeface="Verdana"/>
                <a:cs typeface="Verdana"/>
              </a:rPr>
              <a:t>c</a:t>
            </a:r>
            <a:r>
              <a:rPr spc="-720" dirty="0"/>
              <a:t>h </a:t>
            </a:r>
            <a:r>
              <a:rPr spc="-135" dirty="0"/>
              <a:t>t</a:t>
            </a:r>
            <a:r>
              <a:rPr sz="7050" spc="-135" dirty="0">
                <a:latin typeface="Verdana"/>
                <a:cs typeface="Verdana"/>
              </a:rPr>
              <a:t>e</a:t>
            </a:r>
            <a:r>
              <a:rPr spc="-135" dirty="0"/>
              <a:t>r</a:t>
            </a:r>
            <a:r>
              <a:rPr sz="7050" spc="-135" dirty="0">
                <a:latin typeface="Verdana"/>
                <a:cs typeface="Verdana"/>
              </a:rPr>
              <a:t>a</a:t>
            </a:r>
            <a:r>
              <a:rPr spc="-135" dirty="0"/>
              <a:t>źni</a:t>
            </a:r>
            <a:r>
              <a:rPr sz="7050" spc="-135" dirty="0">
                <a:latin typeface="Verdana"/>
                <a:cs typeface="Verdana"/>
              </a:rPr>
              <a:t>e</a:t>
            </a:r>
            <a:r>
              <a:rPr spc="-135" dirty="0"/>
              <a:t>jszy</a:t>
            </a:r>
            <a:r>
              <a:rPr sz="7050" spc="-135" dirty="0">
                <a:latin typeface="Verdana"/>
                <a:cs typeface="Verdana"/>
              </a:rPr>
              <a:t>c</a:t>
            </a:r>
            <a:r>
              <a:rPr spc="-135" dirty="0"/>
              <a:t>h</a:t>
            </a:r>
            <a:r>
              <a:rPr spc="270" dirty="0"/>
              <a:t> </a:t>
            </a:r>
            <a:r>
              <a:rPr spc="-20" dirty="0"/>
              <a:t>świ</a:t>
            </a:r>
            <a:r>
              <a:rPr sz="7050" spc="-20" dirty="0">
                <a:latin typeface="Verdana"/>
                <a:cs typeface="Verdana"/>
              </a:rPr>
              <a:t>ą</a:t>
            </a:r>
            <a:r>
              <a:rPr spc="-20" dirty="0"/>
              <a:t>t</a:t>
            </a:r>
            <a:endParaRPr sz="7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1186" y="3555779"/>
            <a:ext cx="7494270" cy="2501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6100"/>
              </a:lnSpc>
              <a:spcBef>
                <a:spcPts val="100"/>
              </a:spcBef>
            </a:pPr>
            <a:r>
              <a:rPr sz="2800" spc="185" dirty="0">
                <a:solidFill>
                  <a:srgbClr val="FFFFFF"/>
                </a:solidFill>
                <a:latin typeface="Calibri"/>
                <a:cs typeface="Calibri"/>
              </a:rPr>
              <a:t>Zróbcie </a:t>
            </a:r>
            <a:r>
              <a:rPr sz="2800" spc="160" dirty="0">
                <a:solidFill>
                  <a:srgbClr val="FFFFFF"/>
                </a:solidFill>
                <a:latin typeface="Calibri"/>
                <a:cs typeface="Calibri"/>
              </a:rPr>
              <a:t>naradę </a:t>
            </a:r>
            <a:r>
              <a:rPr sz="2800" spc="95" dirty="0">
                <a:solidFill>
                  <a:srgbClr val="FFFFFF"/>
                </a:solidFill>
                <a:latin typeface="Calibri"/>
                <a:cs typeface="Calibri"/>
              </a:rPr>
              <a:t>rodzinną, </a:t>
            </a:r>
            <a:r>
              <a:rPr sz="2800" spc="100" dirty="0">
                <a:solidFill>
                  <a:srgbClr val="FFFFFF"/>
                </a:solidFill>
                <a:latin typeface="Calibri"/>
                <a:cs typeface="Calibri"/>
              </a:rPr>
              <a:t>jak </a:t>
            </a:r>
            <a:r>
              <a:rPr sz="2800" spc="250" dirty="0">
                <a:solidFill>
                  <a:srgbClr val="FFFFFF"/>
                </a:solidFill>
                <a:latin typeface="Calibri"/>
                <a:cs typeface="Calibri"/>
              </a:rPr>
              <a:t>chcecie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254" dirty="0">
                <a:solidFill>
                  <a:srgbClr val="FFFFFF"/>
                </a:solidFill>
                <a:latin typeface="Calibri"/>
                <a:cs typeface="Calibri"/>
              </a:rPr>
              <a:t>spędzać  </a:t>
            </a:r>
            <a:r>
              <a:rPr sz="2800" spc="190" dirty="0">
                <a:solidFill>
                  <a:srgbClr val="FFFFFF"/>
                </a:solidFill>
                <a:latin typeface="Calibri"/>
                <a:cs typeface="Calibri"/>
              </a:rPr>
              <a:t>świąteczny </a:t>
            </a:r>
            <a:r>
              <a:rPr sz="2800" spc="170" dirty="0">
                <a:solidFill>
                  <a:srgbClr val="FFFFFF"/>
                </a:solidFill>
                <a:latin typeface="Calibri"/>
                <a:cs typeface="Calibri"/>
              </a:rPr>
              <a:t>czas. </a:t>
            </a:r>
            <a:r>
              <a:rPr sz="2800" spc="125" dirty="0">
                <a:solidFill>
                  <a:srgbClr val="FFFFFF"/>
                </a:solidFill>
                <a:latin typeface="Calibri"/>
                <a:cs typeface="Calibri"/>
              </a:rPr>
              <a:t>Może </a:t>
            </a:r>
            <a:r>
              <a:rPr sz="2800" spc="70" dirty="0">
                <a:solidFill>
                  <a:srgbClr val="FFFFFF"/>
                </a:solidFill>
                <a:latin typeface="Calibri"/>
                <a:cs typeface="Calibri"/>
              </a:rPr>
              <a:t>warto, </a:t>
            </a:r>
            <a:r>
              <a:rPr sz="2800" spc="28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800" spc="204" dirty="0">
                <a:solidFill>
                  <a:srgbClr val="FFFFFF"/>
                </a:solidFill>
                <a:latin typeface="Calibri"/>
                <a:cs typeface="Calibri"/>
              </a:rPr>
              <a:t>każdy  </a:t>
            </a:r>
            <a:r>
              <a:rPr sz="2800" spc="170" dirty="0">
                <a:solidFill>
                  <a:srgbClr val="FFFFFF"/>
                </a:solidFill>
                <a:latin typeface="Calibri"/>
                <a:cs typeface="Calibri"/>
              </a:rPr>
              <a:t>członek </a:t>
            </a:r>
            <a:r>
              <a:rPr sz="2800" spc="155" dirty="0">
                <a:solidFill>
                  <a:srgbClr val="FFFFFF"/>
                </a:solidFill>
                <a:latin typeface="Calibri"/>
                <a:cs typeface="Calibri"/>
              </a:rPr>
              <a:t>rodziny </a:t>
            </a:r>
            <a:r>
              <a:rPr sz="2800" spc="114" dirty="0">
                <a:solidFill>
                  <a:srgbClr val="FFFFFF"/>
                </a:solidFill>
                <a:latin typeface="Calibri"/>
                <a:cs typeface="Calibri"/>
              </a:rPr>
              <a:t>miał </a:t>
            </a:r>
            <a:r>
              <a:rPr sz="2800" spc="210" dirty="0">
                <a:solidFill>
                  <a:srgbClr val="FFFFFF"/>
                </a:solidFill>
                <a:latin typeface="Calibri"/>
                <a:cs typeface="Calibri"/>
              </a:rPr>
              <a:t>chociaż </a:t>
            </a:r>
            <a:r>
              <a:rPr sz="2800" spc="180" dirty="0">
                <a:solidFill>
                  <a:srgbClr val="FFFFFF"/>
                </a:solidFill>
                <a:latin typeface="Calibri"/>
                <a:cs typeface="Calibri"/>
              </a:rPr>
              <a:t>trochę </a:t>
            </a:r>
            <a:r>
              <a:rPr sz="2800" spc="229" dirty="0">
                <a:solidFill>
                  <a:srgbClr val="FFFFFF"/>
                </a:solidFill>
                <a:latin typeface="Calibri"/>
                <a:cs typeface="Calibri"/>
              </a:rPr>
              <a:t>czasu</a:t>
            </a:r>
            <a:r>
              <a:rPr sz="2800" spc="-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45" dirty="0">
                <a:solidFill>
                  <a:srgbClr val="FFFFFF"/>
                </a:solidFill>
                <a:latin typeface="Calibri"/>
                <a:cs typeface="Calibri"/>
              </a:rPr>
              <a:t>na  </a:t>
            </a:r>
            <a:r>
              <a:rPr sz="2800" spc="185" dirty="0">
                <a:solidFill>
                  <a:srgbClr val="FFFFFF"/>
                </a:solidFill>
                <a:latin typeface="Calibri"/>
                <a:cs typeface="Calibri"/>
              </a:rPr>
              <a:t>wymyśloną </a:t>
            </a:r>
            <a:r>
              <a:rPr sz="2800" spc="165" dirty="0">
                <a:solidFill>
                  <a:srgbClr val="FFFFFF"/>
                </a:solidFill>
                <a:latin typeface="Calibri"/>
                <a:cs typeface="Calibri"/>
              </a:rPr>
              <a:t>przez </a:t>
            </a:r>
            <a:r>
              <a:rPr sz="2800" spc="170" dirty="0">
                <a:solidFill>
                  <a:srgbClr val="FFFFFF"/>
                </a:solidFill>
                <a:latin typeface="Calibri"/>
                <a:cs typeface="Calibri"/>
              </a:rPr>
              <a:t>siebie </a:t>
            </a:r>
            <a:r>
              <a:rPr sz="2800" spc="160" dirty="0">
                <a:solidFill>
                  <a:srgbClr val="FFFFFF"/>
                </a:solidFill>
                <a:latin typeface="Calibri"/>
                <a:cs typeface="Calibri"/>
              </a:rPr>
              <a:t>aktywność, </a:t>
            </a:r>
            <a:r>
              <a:rPr sz="2800" spc="105" dirty="0">
                <a:solidFill>
                  <a:srgbClr val="FFFFFF"/>
                </a:solidFill>
                <a:latin typeface="Calibri"/>
                <a:cs typeface="Calibri"/>
              </a:rPr>
              <a:t>w </a:t>
            </a:r>
            <a:r>
              <a:rPr sz="2800" spc="130" dirty="0">
                <a:solidFill>
                  <a:srgbClr val="FFFFFF"/>
                </a:solidFill>
                <a:latin typeface="Calibri"/>
                <a:cs typeface="Calibri"/>
              </a:rPr>
              <a:t>którą  </a:t>
            </a:r>
            <a:r>
              <a:rPr sz="2800" spc="160" dirty="0">
                <a:solidFill>
                  <a:srgbClr val="FFFFFF"/>
                </a:solidFill>
                <a:latin typeface="Calibri"/>
                <a:cs typeface="Calibri"/>
              </a:rPr>
              <a:t>zaangażujecie </a:t>
            </a:r>
            <a:r>
              <a:rPr sz="2800" spc="175" dirty="0">
                <a:solidFill>
                  <a:srgbClr val="FFFFFF"/>
                </a:solidFill>
                <a:latin typeface="Calibri"/>
                <a:cs typeface="Calibri"/>
              </a:rPr>
              <a:t>się</a:t>
            </a:r>
            <a:r>
              <a:rPr sz="28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245" dirty="0">
                <a:solidFill>
                  <a:srgbClr val="FFFFFF"/>
                </a:solidFill>
                <a:latin typeface="Calibri"/>
                <a:cs typeface="Calibri"/>
              </a:rPr>
              <a:t>wszyscy?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50842" y="2906699"/>
            <a:ext cx="5345430" cy="5323840"/>
          </a:xfrm>
          <a:custGeom>
            <a:avLst/>
            <a:gdLst/>
            <a:ahLst/>
            <a:cxnLst/>
            <a:rect l="l" t="t" r="r" b="b"/>
            <a:pathLst>
              <a:path w="5345430" h="5323840">
                <a:moveTo>
                  <a:pt x="645909" y="4412958"/>
                </a:moveTo>
                <a:lnTo>
                  <a:pt x="602411" y="4138422"/>
                </a:lnTo>
                <a:lnTo>
                  <a:pt x="568985" y="3916540"/>
                </a:lnTo>
                <a:lnTo>
                  <a:pt x="545553" y="3752545"/>
                </a:lnTo>
                <a:lnTo>
                  <a:pt x="524090" y="3593300"/>
                </a:lnTo>
                <a:lnTo>
                  <a:pt x="505129" y="3441204"/>
                </a:lnTo>
                <a:lnTo>
                  <a:pt x="494144" y="3344951"/>
                </a:lnTo>
                <a:lnTo>
                  <a:pt x="484657" y="3253663"/>
                </a:lnTo>
                <a:lnTo>
                  <a:pt x="476834" y="3168027"/>
                </a:lnTo>
                <a:lnTo>
                  <a:pt x="470814" y="3088779"/>
                </a:lnTo>
                <a:lnTo>
                  <a:pt x="442556" y="3124784"/>
                </a:lnTo>
                <a:lnTo>
                  <a:pt x="414566" y="3162897"/>
                </a:lnTo>
                <a:lnTo>
                  <a:pt x="386918" y="3202787"/>
                </a:lnTo>
                <a:lnTo>
                  <a:pt x="359727" y="3244151"/>
                </a:lnTo>
                <a:lnTo>
                  <a:pt x="333095" y="3286645"/>
                </a:lnTo>
                <a:lnTo>
                  <a:pt x="282105" y="3372104"/>
                </a:lnTo>
                <a:lnTo>
                  <a:pt x="257543" y="3414915"/>
                </a:lnTo>
                <a:lnTo>
                  <a:pt x="233387" y="3458324"/>
                </a:lnTo>
                <a:lnTo>
                  <a:pt x="209562" y="3502266"/>
                </a:lnTo>
                <a:lnTo>
                  <a:pt x="162661" y="3591433"/>
                </a:lnTo>
                <a:lnTo>
                  <a:pt x="180682" y="3639134"/>
                </a:lnTo>
                <a:lnTo>
                  <a:pt x="199593" y="3686391"/>
                </a:lnTo>
                <a:lnTo>
                  <a:pt x="219367" y="3733203"/>
                </a:lnTo>
                <a:lnTo>
                  <a:pt x="240004" y="3779558"/>
                </a:lnTo>
                <a:lnTo>
                  <a:pt x="261480" y="3825443"/>
                </a:lnTo>
                <a:lnTo>
                  <a:pt x="283819" y="3870858"/>
                </a:lnTo>
                <a:lnTo>
                  <a:pt x="306971" y="3915765"/>
                </a:lnTo>
                <a:lnTo>
                  <a:pt x="330949" y="3960190"/>
                </a:lnTo>
                <a:lnTo>
                  <a:pt x="355739" y="4004094"/>
                </a:lnTo>
                <a:lnTo>
                  <a:pt x="381330" y="4047490"/>
                </a:lnTo>
                <a:lnTo>
                  <a:pt x="407708" y="4090339"/>
                </a:lnTo>
                <a:lnTo>
                  <a:pt x="434860" y="4132669"/>
                </a:lnTo>
                <a:lnTo>
                  <a:pt x="462788" y="4174439"/>
                </a:lnTo>
                <a:lnTo>
                  <a:pt x="491464" y="4215650"/>
                </a:lnTo>
                <a:lnTo>
                  <a:pt x="520903" y="4256290"/>
                </a:lnTo>
                <a:lnTo>
                  <a:pt x="551065" y="4296346"/>
                </a:lnTo>
                <a:lnTo>
                  <a:pt x="581964" y="4335818"/>
                </a:lnTo>
                <a:lnTo>
                  <a:pt x="613587" y="4374693"/>
                </a:lnTo>
                <a:lnTo>
                  <a:pt x="645909" y="4412958"/>
                </a:lnTo>
                <a:close/>
              </a:path>
              <a:path w="5345430" h="5323840">
                <a:moveTo>
                  <a:pt x="2370493" y="3980027"/>
                </a:moveTo>
                <a:lnTo>
                  <a:pt x="2368080" y="3935361"/>
                </a:lnTo>
                <a:lnTo>
                  <a:pt x="2361869" y="3891673"/>
                </a:lnTo>
                <a:lnTo>
                  <a:pt x="2351417" y="3849141"/>
                </a:lnTo>
                <a:lnTo>
                  <a:pt x="2336279" y="3807968"/>
                </a:lnTo>
                <a:lnTo>
                  <a:pt x="2316010" y="3768318"/>
                </a:lnTo>
                <a:lnTo>
                  <a:pt x="2290165" y="3730396"/>
                </a:lnTo>
                <a:lnTo>
                  <a:pt x="2225992" y="3658222"/>
                </a:lnTo>
                <a:lnTo>
                  <a:pt x="2199589" y="3620605"/>
                </a:lnTo>
                <a:lnTo>
                  <a:pt x="2178837" y="3581704"/>
                </a:lnTo>
                <a:lnTo>
                  <a:pt x="2163457" y="3541699"/>
                </a:lnTo>
                <a:lnTo>
                  <a:pt x="2153196" y="3500755"/>
                </a:lnTo>
                <a:lnTo>
                  <a:pt x="2147747" y="3459048"/>
                </a:lnTo>
                <a:lnTo>
                  <a:pt x="2146858" y="3416744"/>
                </a:lnTo>
                <a:lnTo>
                  <a:pt x="2150262" y="3374021"/>
                </a:lnTo>
                <a:lnTo>
                  <a:pt x="2157666" y="3331045"/>
                </a:lnTo>
                <a:lnTo>
                  <a:pt x="2168817" y="3287992"/>
                </a:lnTo>
                <a:lnTo>
                  <a:pt x="2183422" y="3245040"/>
                </a:lnTo>
                <a:lnTo>
                  <a:pt x="2201227" y="3202355"/>
                </a:lnTo>
                <a:lnTo>
                  <a:pt x="2221954" y="3160115"/>
                </a:lnTo>
                <a:lnTo>
                  <a:pt x="2245322" y="3118485"/>
                </a:lnTo>
                <a:lnTo>
                  <a:pt x="2271064" y="3077641"/>
                </a:lnTo>
                <a:lnTo>
                  <a:pt x="2224494" y="3072384"/>
                </a:lnTo>
                <a:lnTo>
                  <a:pt x="2177897" y="3066605"/>
                </a:lnTo>
                <a:lnTo>
                  <a:pt x="2131263" y="3060255"/>
                </a:lnTo>
                <a:lnTo>
                  <a:pt x="2084565" y="3053283"/>
                </a:lnTo>
                <a:lnTo>
                  <a:pt x="2037816" y="3045625"/>
                </a:lnTo>
                <a:lnTo>
                  <a:pt x="1990979" y="3037230"/>
                </a:lnTo>
                <a:lnTo>
                  <a:pt x="1894116" y="3018040"/>
                </a:lnTo>
                <a:lnTo>
                  <a:pt x="1861680" y="3011170"/>
                </a:lnTo>
                <a:lnTo>
                  <a:pt x="1868297" y="3037090"/>
                </a:lnTo>
                <a:lnTo>
                  <a:pt x="1873148" y="3064052"/>
                </a:lnTo>
                <a:lnTo>
                  <a:pt x="1876145" y="3092107"/>
                </a:lnTo>
                <a:lnTo>
                  <a:pt x="1877161" y="3121329"/>
                </a:lnTo>
                <a:lnTo>
                  <a:pt x="1876666" y="3145104"/>
                </a:lnTo>
                <a:lnTo>
                  <a:pt x="1872767" y="3200908"/>
                </a:lnTo>
                <a:lnTo>
                  <a:pt x="1865261" y="3266960"/>
                </a:lnTo>
                <a:lnTo>
                  <a:pt x="1854415" y="3342335"/>
                </a:lnTo>
                <a:lnTo>
                  <a:pt x="1840522" y="3426091"/>
                </a:lnTo>
                <a:lnTo>
                  <a:pt x="1823872" y="3517303"/>
                </a:lnTo>
                <a:lnTo>
                  <a:pt x="1804746" y="3615029"/>
                </a:lnTo>
                <a:lnTo>
                  <a:pt x="1783422" y="3718331"/>
                </a:lnTo>
                <a:lnTo>
                  <a:pt x="1747977" y="3881717"/>
                </a:lnTo>
                <a:lnTo>
                  <a:pt x="1709204" y="4052405"/>
                </a:lnTo>
                <a:lnTo>
                  <a:pt x="1654009" y="4285894"/>
                </a:lnTo>
                <a:lnTo>
                  <a:pt x="1582610" y="4576737"/>
                </a:lnTo>
                <a:lnTo>
                  <a:pt x="1486192" y="4955870"/>
                </a:lnTo>
                <a:lnTo>
                  <a:pt x="1460893" y="5053279"/>
                </a:lnTo>
                <a:lnTo>
                  <a:pt x="1506372" y="5075885"/>
                </a:lnTo>
                <a:lnTo>
                  <a:pt x="1552333" y="5097653"/>
                </a:lnTo>
                <a:lnTo>
                  <a:pt x="1598777" y="5118570"/>
                </a:lnTo>
                <a:lnTo>
                  <a:pt x="1645691" y="5138623"/>
                </a:lnTo>
                <a:lnTo>
                  <a:pt x="1693049" y="5157800"/>
                </a:lnTo>
                <a:lnTo>
                  <a:pt x="1740852" y="5176088"/>
                </a:lnTo>
                <a:lnTo>
                  <a:pt x="1789087" y="5193487"/>
                </a:lnTo>
                <a:lnTo>
                  <a:pt x="1837753" y="5209984"/>
                </a:lnTo>
                <a:lnTo>
                  <a:pt x="1886826" y="5225567"/>
                </a:lnTo>
                <a:lnTo>
                  <a:pt x="1936318" y="5240223"/>
                </a:lnTo>
                <a:lnTo>
                  <a:pt x="1986191" y="5253952"/>
                </a:lnTo>
                <a:lnTo>
                  <a:pt x="2036445" y="5266741"/>
                </a:lnTo>
                <a:lnTo>
                  <a:pt x="2087092" y="5278564"/>
                </a:lnTo>
                <a:lnTo>
                  <a:pt x="2138083" y="5289435"/>
                </a:lnTo>
                <a:lnTo>
                  <a:pt x="2189442" y="5299329"/>
                </a:lnTo>
                <a:lnTo>
                  <a:pt x="2241143" y="5308244"/>
                </a:lnTo>
                <a:lnTo>
                  <a:pt x="2233244" y="5272925"/>
                </a:lnTo>
                <a:lnTo>
                  <a:pt x="2227237" y="5233022"/>
                </a:lnTo>
                <a:lnTo>
                  <a:pt x="2222970" y="5189105"/>
                </a:lnTo>
                <a:lnTo>
                  <a:pt x="2220315" y="5141785"/>
                </a:lnTo>
                <a:lnTo>
                  <a:pt x="2219147" y="5091633"/>
                </a:lnTo>
                <a:lnTo>
                  <a:pt x="2219299" y="5039258"/>
                </a:lnTo>
                <a:lnTo>
                  <a:pt x="2220658" y="4985232"/>
                </a:lnTo>
                <a:lnTo>
                  <a:pt x="2223084" y="4930140"/>
                </a:lnTo>
                <a:lnTo>
                  <a:pt x="2226437" y="4874590"/>
                </a:lnTo>
                <a:lnTo>
                  <a:pt x="2230577" y="4819167"/>
                </a:lnTo>
                <a:lnTo>
                  <a:pt x="2235365" y="4764456"/>
                </a:lnTo>
                <a:lnTo>
                  <a:pt x="2240673" y="4711039"/>
                </a:lnTo>
                <a:lnTo>
                  <a:pt x="2246363" y="4659515"/>
                </a:lnTo>
                <a:lnTo>
                  <a:pt x="2252281" y="4610468"/>
                </a:lnTo>
                <a:lnTo>
                  <a:pt x="2258301" y="4564494"/>
                </a:lnTo>
                <a:lnTo>
                  <a:pt x="2264841" y="4524146"/>
                </a:lnTo>
                <a:lnTo>
                  <a:pt x="2273363" y="4482338"/>
                </a:lnTo>
                <a:lnTo>
                  <a:pt x="2283409" y="4439259"/>
                </a:lnTo>
                <a:lnTo>
                  <a:pt x="2330056" y="4258056"/>
                </a:lnTo>
                <a:lnTo>
                  <a:pt x="2341105" y="4211459"/>
                </a:lnTo>
                <a:lnTo>
                  <a:pt x="2351024" y="4164711"/>
                </a:lnTo>
                <a:lnTo>
                  <a:pt x="2359368" y="4118013"/>
                </a:lnTo>
                <a:lnTo>
                  <a:pt x="2365692" y="4071543"/>
                </a:lnTo>
                <a:lnTo>
                  <a:pt x="2369540" y="4025481"/>
                </a:lnTo>
                <a:lnTo>
                  <a:pt x="2370493" y="3980027"/>
                </a:lnTo>
                <a:close/>
              </a:path>
              <a:path w="5345430" h="5323840">
                <a:moveTo>
                  <a:pt x="3889387" y="3333165"/>
                </a:moveTo>
                <a:lnTo>
                  <a:pt x="3799167" y="3306610"/>
                </a:lnTo>
                <a:lnTo>
                  <a:pt x="3754031" y="3293910"/>
                </a:lnTo>
                <a:lnTo>
                  <a:pt x="3662591" y="3269653"/>
                </a:lnTo>
                <a:lnTo>
                  <a:pt x="3570274" y="3246247"/>
                </a:lnTo>
                <a:lnTo>
                  <a:pt x="3387217" y="3201911"/>
                </a:lnTo>
                <a:lnTo>
                  <a:pt x="3394354" y="3253028"/>
                </a:lnTo>
                <a:lnTo>
                  <a:pt x="3400628" y="3305302"/>
                </a:lnTo>
                <a:lnTo>
                  <a:pt x="3406190" y="3358426"/>
                </a:lnTo>
                <a:lnTo>
                  <a:pt x="3411182" y="3412121"/>
                </a:lnTo>
                <a:lnTo>
                  <a:pt x="3432937" y="3678834"/>
                </a:lnTo>
                <a:lnTo>
                  <a:pt x="3437699" y="3729761"/>
                </a:lnTo>
                <a:lnTo>
                  <a:pt x="3442944" y="3779202"/>
                </a:lnTo>
                <a:lnTo>
                  <a:pt x="3448837" y="3826865"/>
                </a:lnTo>
                <a:lnTo>
                  <a:pt x="3455517" y="3872446"/>
                </a:lnTo>
                <a:lnTo>
                  <a:pt x="3463125" y="3915651"/>
                </a:lnTo>
                <a:lnTo>
                  <a:pt x="3471837" y="3956189"/>
                </a:lnTo>
                <a:lnTo>
                  <a:pt x="3481781" y="3993769"/>
                </a:lnTo>
                <a:lnTo>
                  <a:pt x="3510254" y="4342689"/>
                </a:lnTo>
                <a:lnTo>
                  <a:pt x="3468433" y="4756556"/>
                </a:lnTo>
                <a:lnTo>
                  <a:pt x="3406508" y="5102403"/>
                </a:lnTo>
                <a:lnTo>
                  <a:pt x="3374707" y="5247233"/>
                </a:lnTo>
                <a:lnTo>
                  <a:pt x="3262846" y="5271059"/>
                </a:lnTo>
                <a:lnTo>
                  <a:pt x="3142069" y="5295506"/>
                </a:lnTo>
                <a:lnTo>
                  <a:pt x="2995003" y="5323560"/>
                </a:lnTo>
                <a:lnTo>
                  <a:pt x="3045066" y="5317071"/>
                </a:lnTo>
                <a:lnTo>
                  <a:pt x="3094825" y="5309654"/>
                </a:lnTo>
                <a:lnTo>
                  <a:pt x="3144291" y="5301335"/>
                </a:lnTo>
                <a:lnTo>
                  <a:pt x="3193427" y="5292115"/>
                </a:lnTo>
                <a:lnTo>
                  <a:pt x="3242246" y="5281993"/>
                </a:lnTo>
                <a:lnTo>
                  <a:pt x="3290747" y="5270995"/>
                </a:lnTo>
                <a:lnTo>
                  <a:pt x="3338893" y="5259121"/>
                </a:lnTo>
                <a:lnTo>
                  <a:pt x="3386696" y="5246370"/>
                </a:lnTo>
                <a:lnTo>
                  <a:pt x="3434143" y="5232781"/>
                </a:lnTo>
                <a:lnTo>
                  <a:pt x="3481222" y="5218328"/>
                </a:lnTo>
                <a:lnTo>
                  <a:pt x="3527920" y="5203037"/>
                </a:lnTo>
                <a:lnTo>
                  <a:pt x="3574237" y="5186921"/>
                </a:lnTo>
                <a:lnTo>
                  <a:pt x="3620173" y="5169979"/>
                </a:lnTo>
                <a:lnTo>
                  <a:pt x="3665690" y="5152212"/>
                </a:lnTo>
                <a:lnTo>
                  <a:pt x="3661105" y="5109324"/>
                </a:lnTo>
                <a:lnTo>
                  <a:pt x="3656482" y="5060962"/>
                </a:lnTo>
                <a:lnTo>
                  <a:pt x="3652139" y="5008283"/>
                </a:lnTo>
                <a:lnTo>
                  <a:pt x="3648392" y="4952428"/>
                </a:lnTo>
                <a:lnTo>
                  <a:pt x="3645547" y="4894567"/>
                </a:lnTo>
                <a:lnTo>
                  <a:pt x="3643934" y="4835842"/>
                </a:lnTo>
                <a:lnTo>
                  <a:pt x="3643871" y="4777397"/>
                </a:lnTo>
                <a:lnTo>
                  <a:pt x="3645662" y="4720399"/>
                </a:lnTo>
                <a:lnTo>
                  <a:pt x="3649611" y="4665992"/>
                </a:lnTo>
                <a:lnTo>
                  <a:pt x="3656050" y="4615332"/>
                </a:lnTo>
                <a:lnTo>
                  <a:pt x="3665296" y="4569574"/>
                </a:lnTo>
                <a:lnTo>
                  <a:pt x="3677640" y="4529861"/>
                </a:lnTo>
                <a:lnTo>
                  <a:pt x="3684663" y="4504741"/>
                </a:lnTo>
                <a:lnTo>
                  <a:pt x="3687673" y="4476991"/>
                </a:lnTo>
                <a:lnTo>
                  <a:pt x="3687153" y="4446803"/>
                </a:lnTo>
                <a:lnTo>
                  <a:pt x="3683520" y="4414355"/>
                </a:lnTo>
                <a:lnTo>
                  <a:pt x="3668776" y="4343362"/>
                </a:lnTo>
                <a:lnTo>
                  <a:pt x="3658539" y="4305160"/>
                </a:lnTo>
                <a:lnTo>
                  <a:pt x="3647021" y="4265409"/>
                </a:lnTo>
                <a:lnTo>
                  <a:pt x="3621875" y="4181932"/>
                </a:lnTo>
                <a:lnTo>
                  <a:pt x="3609149" y="4138561"/>
                </a:lnTo>
                <a:lnTo>
                  <a:pt x="3596932" y="4094327"/>
                </a:lnTo>
                <a:lnTo>
                  <a:pt x="3585654" y="4049420"/>
                </a:lnTo>
                <a:lnTo>
                  <a:pt x="3575774" y="4004018"/>
                </a:lnTo>
                <a:lnTo>
                  <a:pt x="3567747" y="3958285"/>
                </a:lnTo>
                <a:lnTo>
                  <a:pt x="3562007" y="3912400"/>
                </a:lnTo>
                <a:lnTo>
                  <a:pt x="3559022" y="3866553"/>
                </a:lnTo>
                <a:lnTo>
                  <a:pt x="3559238" y="3820896"/>
                </a:lnTo>
                <a:lnTo>
                  <a:pt x="3563099" y="3775633"/>
                </a:lnTo>
                <a:lnTo>
                  <a:pt x="3571049" y="3730929"/>
                </a:lnTo>
                <a:lnTo>
                  <a:pt x="3583546" y="3686949"/>
                </a:lnTo>
                <a:lnTo>
                  <a:pt x="3601047" y="3643884"/>
                </a:lnTo>
                <a:lnTo>
                  <a:pt x="3623983" y="3601910"/>
                </a:lnTo>
                <a:lnTo>
                  <a:pt x="3652812" y="3561194"/>
                </a:lnTo>
                <a:lnTo>
                  <a:pt x="3687991" y="3521913"/>
                </a:lnTo>
                <a:lnTo>
                  <a:pt x="3737368" y="3473335"/>
                </a:lnTo>
                <a:lnTo>
                  <a:pt x="3781996" y="3430803"/>
                </a:lnTo>
                <a:lnTo>
                  <a:pt x="3822065" y="3393681"/>
                </a:lnTo>
                <a:lnTo>
                  <a:pt x="3889387" y="3333165"/>
                </a:lnTo>
                <a:close/>
              </a:path>
              <a:path w="5345430" h="5323840">
                <a:moveTo>
                  <a:pt x="4825974" y="4253319"/>
                </a:moveTo>
                <a:lnTo>
                  <a:pt x="4817161" y="4205440"/>
                </a:lnTo>
                <a:lnTo>
                  <a:pt x="4805616" y="4158538"/>
                </a:lnTo>
                <a:lnTo>
                  <a:pt x="4791418" y="4112704"/>
                </a:lnTo>
                <a:lnTo>
                  <a:pt x="4774641" y="4068051"/>
                </a:lnTo>
                <a:lnTo>
                  <a:pt x="4755350" y="4024731"/>
                </a:lnTo>
                <a:lnTo>
                  <a:pt x="4733607" y="3982821"/>
                </a:lnTo>
                <a:lnTo>
                  <a:pt x="4709503" y="3942461"/>
                </a:lnTo>
                <a:lnTo>
                  <a:pt x="4680699" y="3903891"/>
                </a:lnTo>
                <a:lnTo>
                  <a:pt x="4649114" y="3867734"/>
                </a:lnTo>
                <a:lnTo>
                  <a:pt x="4618393" y="3838867"/>
                </a:lnTo>
                <a:lnTo>
                  <a:pt x="4606010" y="3902100"/>
                </a:lnTo>
                <a:lnTo>
                  <a:pt x="4594072" y="3965549"/>
                </a:lnTo>
                <a:lnTo>
                  <a:pt x="4582668" y="4028376"/>
                </a:lnTo>
                <a:lnTo>
                  <a:pt x="4562043" y="4148912"/>
                </a:lnTo>
                <a:lnTo>
                  <a:pt x="4553039" y="4204970"/>
                </a:lnTo>
                <a:lnTo>
                  <a:pt x="4545101" y="4257141"/>
                </a:lnTo>
                <a:lnTo>
                  <a:pt x="4538319" y="4304589"/>
                </a:lnTo>
                <a:lnTo>
                  <a:pt x="4532833" y="4346499"/>
                </a:lnTo>
                <a:lnTo>
                  <a:pt x="4526229" y="4410443"/>
                </a:lnTo>
                <a:lnTo>
                  <a:pt x="4525353" y="4430839"/>
                </a:lnTo>
                <a:lnTo>
                  <a:pt x="4530953" y="4446841"/>
                </a:lnTo>
                <a:lnTo>
                  <a:pt x="4546854" y="4467022"/>
                </a:lnTo>
                <a:lnTo>
                  <a:pt x="4571746" y="4490707"/>
                </a:lnTo>
                <a:lnTo>
                  <a:pt x="4604270" y="4517275"/>
                </a:lnTo>
                <a:lnTo>
                  <a:pt x="4637976" y="4481385"/>
                </a:lnTo>
                <a:lnTo>
                  <a:pt x="4671009" y="4444873"/>
                </a:lnTo>
                <a:lnTo>
                  <a:pt x="4703381" y="4407751"/>
                </a:lnTo>
                <a:lnTo>
                  <a:pt x="4735055" y="4370019"/>
                </a:lnTo>
                <a:lnTo>
                  <a:pt x="4766056" y="4331703"/>
                </a:lnTo>
                <a:lnTo>
                  <a:pt x="4796358" y="4292790"/>
                </a:lnTo>
                <a:lnTo>
                  <a:pt x="4825974" y="4253319"/>
                </a:lnTo>
                <a:close/>
              </a:path>
              <a:path w="5345430" h="5323840">
                <a:moveTo>
                  <a:pt x="5344820" y="2671521"/>
                </a:moveTo>
                <a:lnTo>
                  <a:pt x="5344388" y="2622981"/>
                </a:lnTo>
                <a:lnTo>
                  <a:pt x="5343106" y="2574658"/>
                </a:lnTo>
                <a:lnTo>
                  <a:pt x="5340959" y="2526538"/>
                </a:lnTo>
                <a:lnTo>
                  <a:pt x="5337962" y="2478659"/>
                </a:lnTo>
                <a:lnTo>
                  <a:pt x="5334139" y="2430996"/>
                </a:lnTo>
                <a:lnTo>
                  <a:pt x="5329479" y="2383574"/>
                </a:lnTo>
                <a:lnTo>
                  <a:pt x="5324005" y="2336406"/>
                </a:lnTo>
                <a:lnTo>
                  <a:pt x="5317706" y="2289492"/>
                </a:lnTo>
                <a:lnTo>
                  <a:pt x="5310606" y="2242832"/>
                </a:lnTo>
                <a:lnTo>
                  <a:pt x="5302694" y="2196439"/>
                </a:lnTo>
                <a:lnTo>
                  <a:pt x="5293995" y="2150326"/>
                </a:lnTo>
                <a:lnTo>
                  <a:pt x="5284508" y="2104504"/>
                </a:lnTo>
                <a:lnTo>
                  <a:pt x="5274246" y="2058962"/>
                </a:lnTo>
                <a:lnTo>
                  <a:pt x="5263210" y="2013712"/>
                </a:lnTo>
                <a:lnTo>
                  <a:pt x="5251399" y="1968779"/>
                </a:lnTo>
                <a:lnTo>
                  <a:pt x="5238839" y="1924151"/>
                </a:lnTo>
                <a:lnTo>
                  <a:pt x="5225529" y="1879841"/>
                </a:lnTo>
                <a:lnTo>
                  <a:pt x="5211483" y="1835861"/>
                </a:lnTo>
                <a:lnTo>
                  <a:pt x="5196687" y="1792211"/>
                </a:lnTo>
                <a:lnTo>
                  <a:pt x="5181168" y="1748904"/>
                </a:lnTo>
                <a:lnTo>
                  <a:pt x="5164937" y="1705952"/>
                </a:lnTo>
                <a:lnTo>
                  <a:pt x="5147983" y="1663344"/>
                </a:lnTo>
                <a:lnTo>
                  <a:pt x="5130330" y="1621104"/>
                </a:lnTo>
                <a:lnTo>
                  <a:pt x="5111966" y="1579232"/>
                </a:lnTo>
                <a:lnTo>
                  <a:pt x="5092928" y="1537741"/>
                </a:lnTo>
                <a:lnTo>
                  <a:pt x="5073193" y="1496644"/>
                </a:lnTo>
                <a:lnTo>
                  <a:pt x="5052784" y="1455928"/>
                </a:lnTo>
                <a:lnTo>
                  <a:pt x="5031702" y="1415618"/>
                </a:lnTo>
                <a:lnTo>
                  <a:pt x="5009959" y="1375702"/>
                </a:lnTo>
                <a:lnTo>
                  <a:pt x="4987569" y="1336217"/>
                </a:lnTo>
                <a:lnTo>
                  <a:pt x="4964519" y="1297139"/>
                </a:lnTo>
                <a:lnTo>
                  <a:pt x="4940833" y="1258493"/>
                </a:lnTo>
                <a:lnTo>
                  <a:pt x="4916513" y="1220292"/>
                </a:lnTo>
                <a:lnTo>
                  <a:pt x="4891570" y="1182522"/>
                </a:lnTo>
                <a:lnTo>
                  <a:pt x="4866005" y="1145209"/>
                </a:lnTo>
                <a:lnTo>
                  <a:pt x="4839830" y="1108354"/>
                </a:lnTo>
                <a:lnTo>
                  <a:pt x="4813058" y="1071968"/>
                </a:lnTo>
                <a:lnTo>
                  <a:pt x="4785677" y="1036040"/>
                </a:lnTo>
                <a:lnTo>
                  <a:pt x="4757712" y="1000607"/>
                </a:lnTo>
                <a:lnTo>
                  <a:pt x="4729162" y="965657"/>
                </a:lnTo>
                <a:lnTo>
                  <a:pt x="4700041" y="931202"/>
                </a:lnTo>
                <a:lnTo>
                  <a:pt x="4670349" y="897242"/>
                </a:lnTo>
                <a:lnTo>
                  <a:pt x="4640110" y="863803"/>
                </a:lnTo>
                <a:lnTo>
                  <a:pt x="4609300" y="830872"/>
                </a:lnTo>
                <a:lnTo>
                  <a:pt x="4577956" y="798461"/>
                </a:lnTo>
                <a:lnTo>
                  <a:pt x="4546066" y="766584"/>
                </a:lnTo>
                <a:lnTo>
                  <a:pt x="4513656" y="735253"/>
                </a:lnTo>
                <a:lnTo>
                  <a:pt x="4480712" y="704456"/>
                </a:lnTo>
                <a:lnTo>
                  <a:pt x="4447248" y="674217"/>
                </a:lnTo>
                <a:lnTo>
                  <a:pt x="4413288" y="644537"/>
                </a:lnTo>
                <a:lnTo>
                  <a:pt x="4378820" y="615429"/>
                </a:lnTo>
                <a:lnTo>
                  <a:pt x="4343857" y="586892"/>
                </a:lnTo>
                <a:lnTo>
                  <a:pt x="4308399" y="558939"/>
                </a:lnTo>
                <a:lnTo>
                  <a:pt x="4272470" y="531571"/>
                </a:lnTo>
                <a:lnTo>
                  <a:pt x="4236072" y="504799"/>
                </a:lnTo>
                <a:lnTo>
                  <a:pt x="4199204" y="478637"/>
                </a:lnTo>
                <a:lnTo>
                  <a:pt x="4161879" y="453085"/>
                </a:lnTo>
                <a:lnTo>
                  <a:pt x="4124096" y="428155"/>
                </a:lnTo>
                <a:lnTo>
                  <a:pt x="4085882" y="403834"/>
                </a:lnTo>
                <a:lnTo>
                  <a:pt x="4047223" y="380161"/>
                </a:lnTo>
                <a:lnTo>
                  <a:pt x="4008132" y="357124"/>
                </a:lnTo>
                <a:lnTo>
                  <a:pt x="3968623" y="334733"/>
                </a:lnTo>
                <a:lnTo>
                  <a:pt x="3928707" y="313004"/>
                </a:lnTo>
                <a:lnTo>
                  <a:pt x="3888384" y="291934"/>
                </a:lnTo>
                <a:lnTo>
                  <a:pt x="3847655" y="271526"/>
                </a:lnTo>
                <a:lnTo>
                  <a:pt x="3806533" y="251802"/>
                </a:lnTo>
                <a:lnTo>
                  <a:pt x="3765029" y="232765"/>
                </a:lnTo>
                <a:lnTo>
                  <a:pt x="3723144" y="214414"/>
                </a:lnTo>
                <a:lnTo>
                  <a:pt x="3680891" y="196761"/>
                </a:lnTo>
                <a:lnTo>
                  <a:pt x="3638283" y="179819"/>
                </a:lnTo>
                <a:lnTo>
                  <a:pt x="3595306" y="163588"/>
                </a:lnTo>
                <a:lnTo>
                  <a:pt x="3551986" y="148082"/>
                </a:lnTo>
                <a:lnTo>
                  <a:pt x="3508324" y="133299"/>
                </a:lnTo>
                <a:lnTo>
                  <a:pt x="3464331" y="119253"/>
                </a:lnTo>
                <a:lnTo>
                  <a:pt x="3420008" y="105943"/>
                </a:lnTo>
                <a:lnTo>
                  <a:pt x="3375368" y="93383"/>
                </a:lnTo>
                <a:lnTo>
                  <a:pt x="3330422" y="81584"/>
                </a:lnTo>
                <a:lnTo>
                  <a:pt x="3285159" y="70561"/>
                </a:lnTo>
                <a:lnTo>
                  <a:pt x="3239605" y="60299"/>
                </a:lnTo>
                <a:lnTo>
                  <a:pt x="3193758" y="50812"/>
                </a:lnTo>
                <a:lnTo>
                  <a:pt x="3147631" y="42113"/>
                </a:lnTo>
                <a:lnTo>
                  <a:pt x="3101225" y="34213"/>
                </a:lnTo>
                <a:lnTo>
                  <a:pt x="3054553" y="27114"/>
                </a:lnTo>
                <a:lnTo>
                  <a:pt x="3007626" y="20815"/>
                </a:lnTo>
                <a:lnTo>
                  <a:pt x="2960446" y="15341"/>
                </a:lnTo>
                <a:lnTo>
                  <a:pt x="2913011" y="10680"/>
                </a:lnTo>
                <a:lnTo>
                  <a:pt x="2865336" y="6858"/>
                </a:lnTo>
                <a:lnTo>
                  <a:pt x="2817431" y="3873"/>
                </a:lnTo>
                <a:lnTo>
                  <a:pt x="2769311" y="1727"/>
                </a:lnTo>
                <a:lnTo>
                  <a:pt x="2720962" y="431"/>
                </a:lnTo>
                <a:lnTo>
                  <a:pt x="2672410" y="0"/>
                </a:lnTo>
                <a:lnTo>
                  <a:pt x="2623858" y="431"/>
                </a:lnTo>
                <a:lnTo>
                  <a:pt x="2575509" y="1727"/>
                </a:lnTo>
                <a:lnTo>
                  <a:pt x="2527389" y="3873"/>
                </a:lnTo>
                <a:lnTo>
                  <a:pt x="2479484" y="6858"/>
                </a:lnTo>
                <a:lnTo>
                  <a:pt x="2431808" y="10680"/>
                </a:lnTo>
                <a:lnTo>
                  <a:pt x="2384374" y="15341"/>
                </a:lnTo>
                <a:lnTo>
                  <a:pt x="2337181" y="20815"/>
                </a:lnTo>
                <a:lnTo>
                  <a:pt x="2290254" y="27114"/>
                </a:lnTo>
                <a:lnTo>
                  <a:pt x="2243582" y="34213"/>
                </a:lnTo>
                <a:lnTo>
                  <a:pt x="2197176" y="42113"/>
                </a:lnTo>
                <a:lnTo>
                  <a:pt x="2151049" y="50812"/>
                </a:lnTo>
                <a:lnTo>
                  <a:pt x="2105202" y="60299"/>
                </a:lnTo>
                <a:lnTo>
                  <a:pt x="2059647" y="70561"/>
                </a:lnTo>
                <a:lnTo>
                  <a:pt x="2014385" y="81584"/>
                </a:lnTo>
                <a:lnTo>
                  <a:pt x="1969427" y="93383"/>
                </a:lnTo>
                <a:lnTo>
                  <a:pt x="1924786" y="105943"/>
                </a:lnTo>
                <a:lnTo>
                  <a:pt x="1880463" y="119253"/>
                </a:lnTo>
                <a:lnTo>
                  <a:pt x="1836470" y="133299"/>
                </a:lnTo>
                <a:lnTo>
                  <a:pt x="1792808" y="148082"/>
                </a:lnTo>
                <a:lnTo>
                  <a:pt x="1749488" y="163588"/>
                </a:lnTo>
                <a:lnTo>
                  <a:pt x="1706511" y="179819"/>
                </a:lnTo>
                <a:lnTo>
                  <a:pt x="1663903" y="196761"/>
                </a:lnTo>
                <a:lnTo>
                  <a:pt x="1621650" y="214414"/>
                </a:lnTo>
                <a:lnTo>
                  <a:pt x="1579765" y="232765"/>
                </a:lnTo>
                <a:lnTo>
                  <a:pt x="1538262" y="251802"/>
                </a:lnTo>
                <a:lnTo>
                  <a:pt x="1497139" y="271526"/>
                </a:lnTo>
                <a:lnTo>
                  <a:pt x="1456410" y="291934"/>
                </a:lnTo>
                <a:lnTo>
                  <a:pt x="1416088" y="313004"/>
                </a:lnTo>
                <a:lnTo>
                  <a:pt x="1376159" y="334733"/>
                </a:lnTo>
                <a:lnTo>
                  <a:pt x="1336662" y="357124"/>
                </a:lnTo>
                <a:lnTo>
                  <a:pt x="1297571" y="380161"/>
                </a:lnTo>
                <a:lnTo>
                  <a:pt x="1258912" y="403834"/>
                </a:lnTo>
                <a:lnTo>
                  <a:pt x="1220698" y="428155"/>
                </a:lnTo>
                <a:lnTo>
                  <a:pt x="1182916" y="453085"/>
                </a:lnTo>
                <a:lnTo>
                  <a:pt x="1145590" y="478637"/>
                </a:lnTo>
                <a:lnTo>
                  <a:pt x="1108722" y="504799"/>
                </a:lnTo>
                <a:lnTo>
                  <a:pt x="1072324" y="531571"/>
                </a:lnTo>
                <a:lnTo>
                  <a:pt x="1036396" y="558939"/>
                </a:lnTo>
                <a:lnTo>
                  <a:pt x="1000937" y="586892"/>
                </a:lnTo>
                <a:lnTo>
                  <a:pt x="965974" y="615429"/>
                </a:lnTo>
                <a:lnTo>
                  <a:pt x="931506" y="644537"/>
                </a:lnTo>
                <a:lnTo>
                  <a:pt x="897547" y="674217"/>
                </a:lnTo>
                <a:lnTo>
                  <a:pt x="864082" y="704456"/>
                </a:lnTo>
                <a:lnTo>
                  <a:pt x="831151" y="735253"/>
                </a:lnTo>
                <a:lnTo>
                  <a:pt x="798728" y="766584"/>
                </a:lnTo>
                <a:lnTo>
                  <a:pt x="766851" y="798461"/>
                </a:lnTo>
                <a:lnTo>
                  <a:pt x="735495" y="830872"/>
                </a:lnTo>
                <a:lnTo>
                  <a:pt x="704697" y="863803"/>
                </a:lnTo>
                <a:lnTo>
                  <a:pt x="674446" y="897242"/>
                </a:lnTo>
                <a:lnTo>
                  <a:pt x="644753" y="931202"/>
                </a:lnTo>
                <a:lnTo>
                  <a:pt x="615632" y="965657"/>
                </a:lnTo>
                <a:lnTo>
                  <a:pt x="587095" y="1000607"/>
                </a:lnTo>
                <a:lnTo>
                  <a:pt x="559130" y="1036040"/>
                </a:lnTo>
                <a:lnTo>
                  <a:pt x="531749" y="1071968"/>
                </a:lnTo>
                <a:lnTo>
                  <a:pt x="504977" y="1108354"/>
                </a:lnTo>
                <a:lnTo>
                  <a:pt x="478802" y="1145209"/>
                </a:lnTo>
                <a:lnTo>
                  <a:pt x="453237" y="1182522"/>
                </a:lnTo>
                <a:lnTo>
                  <a:pt x="428294" y="1220292"/>
                </a:lnTo>
                <a:lnTo>
                  <a:pt x="403974" y="1258493"/>
                </a:lnTo>
                <a:lnTo>
                  <a:pt x="380288" y="1297139"/>
                </a:lnTo>
                <a:lnTo>
                  <a:pt x="357251" y="1336217"/>
                </a:lnTo>
                <a:lnTo>
                  <a:pt x="334848" y="1375702"/>
                </a:lnTo>
                <a:lnTo>
                  <a:pt x="313105" y="1415618"/>
                </a:lnTo>
                <a:lnTo>
                  <a:pt x="292036" y="1455928"/>
                </a:lnTo>
                <a:lnTo>
                  <a:pt x="271627" y="1496644"/>
                </a:lnTo>
                <a:lnTo>
                  <a:pt x="251891" y="1537741"/>
                </a:lnTo>
                <a:lnTo>
                  <a:pt x="232841" y="1579232"/>
                </a:lnTo>
                <a:lnTo>
                  <a:pt x="214490" y="1621104"/>
                </a:lnTo>
                <a:lnTo>
                  <a:pt x="196837" y="1663344"/>
                </a:lnTo>
                <a:lnTo>
                  <a:pt x="179882" y="1705952"/>
                </a:lnTo>
                <a:lnTo>
                  <a:pt x="163639" y="1748904"/>
                </a:lnTo>
                <a:lnTo>
                  <a:pt x="148132" y="1792211"/>
                </a:lnTo>
                <a:lnTo>
                  <a:pt x="133337" y="1835861"/>
                </a:lnTo>
                <a:lnTo>
                  <a:pt x="119291" y="1879841"/>
                </a:lnTo>
                <a:lnTo>
                  <a:pt x="105981" y="1924151"/>
                </a:lnTo>
                <a:lnTo>
                  <a:pt x="93421" y="1968779"/>
                </a:lnTo>
                <a:lnTo>
                  <a:pt x="81622" y="2013712"/>
                </a:lnTo>
                <a:lnTo>
                  <a:pt x="70586" y="2058962"/>
                </a:lnTo>
                <a:lnTo>
                  <a:pt x="60312" y="2104504"/>
                </a:lnTo>
                <a:lnTo>
                  <a:pt x="50825" y="2150326"/>
                </a:lnTo>
                <a:lnTo>
                  <a:pt x="42125" y="2196439"/>
                </a:lnTo>
                <a:lnTo>
                  <a:pt x="34226" y="2242832"/>
                </a:lnTo>
                <a:lnTo>
                  <a:pt x="27114" y="2289492"/>
                </a:lnTo>
                <a:lnTo>
                  <a:pt x="20828" y="2336406"/>
                </a:lnTo>
                <a:lnTo>
                  <a:pt x="15341" y="2383574"/>
                </a:lnTo>
                <a:lnTo>
                  <a:pt x="10680" y="2430996"/>
                </a:lnTo>
                <a:lnTo>
                  <a:pt x="6858" y="2478659"/>
                </a:lnTo>
                <a:lnTo>
                  <a:pt x="3873" y="2526538"/>
                </a:lnTo>
                <a:lnTo>
                  <a:pt x="1727" y="2574658"/>
                </a:lnTo>
                <a:lnTo>
                  <a:pt x="431" y="2622981"/>
                </a:lnTo>
                <a:lnTo>
                  <a:pt x="0" y="2671521"/>
                </a:lnTo>
                <a:lnTo>
                  <a:pt x="482" y="2722207"/>
                </a:lnTo>
                <a:lnTo>
                  <a:pt x="1930" y="2772651"/>
                </a:lnTo>
                <a:lnTo>
                  <a:pt x="4318" y="2822867"/>
                </a:lnTo>
                <a:lnTo>
                  <a:pt x="7620" y="2872841"/>
                </a:lnTo>
                <a:lnTo>
                  <a:pt x="11823" y="2922562"/>
                </a:lnTo>
                <a:lnTo>
                  <a:pt x="16929" y="2972041"/>
                </a:lnTo>
                <a:lnTo>
                  <a:pt x="37058" y="2932112"/>
                </a:lnTo>
                <a:lnTo>
                  <a:pt x="61099" y="2887738"/>
                </a:lnTo>
                <a:lnTo>
                  <a:pt x="86918" y="2843390"/>
                </a:lnTo>
                <a:lnTo>
                  <a:pt x="114973" y="2799092"/>
                </a:lnTo>
                <a:lnTo>
                  <a:pt x="145681" y="2754909"/>
                </a:lnTo>
                <a:lnTo>
                  <a:pt x="179501" y="2710891"/>
                </a:lnTo>
                <a:lnTo>
                  <a:pt x="226809" y="2655938"/>
                </a:lnTo>
                <a:lnTo>
                  <a:pt x="282651" y="2602242"/>
                </a:lnTo>
                <a:lnTo>
                  <a:pt x="314375" y="2576157"/>
                </a:lnTo>
                <a:lnTo>
                  <a:pt x="348742" y="2550858"/>
                </a:lnTo>
                <a:lnTo>
                  <a:pt x="383844" y="2529598"/>
                </a:lnTo>
                <a:lnTo>
                  <a:pt x="433844" y="2503309"/>
                </a:lnTo>
                <a:lnTo>
                  <a:pt x="472020" y="2486710"/>
                </a:lnTo>
                <a:lnTo>
                  <a:pt x="509079" y="2474125"/>
                </a:lnTo>
                <a:lnTo>
                  <a:pt x="564413" y="2456561"/>
                </a:lnTo>
                <a:lnTo>
                  <a:pt x="620941" y="2440775"/>
                </a:lnTo>
                <a:lnTo>
                  <a:pt x="703605" y="2421128"/>
                </a:lnTo>
                <a:lnTo>
                  <a:pt x="728840" y="2416073"/>
                </a:lnTo>
                <a:lnTo>
                  <a:pt x="765898" y="2383015"/>
                </a:lnTo>
                <a:lnTo>
                  <a:pt x="802652" y="2348280"/>
                </a:lnTo>
                <a:lnTo>
                  <a:pt x="838568" y="2310968"/>
                </a:lnTo>
                <a:lnTo>
                  <a:pt x="873086" y="2270201"/>
                </a:lnTo>
                <a:lnTo>
                  <a:pt x="905675" y="2225090"/>
                </a:lnTo>
                <a:lnTo>
                  <a:pt x="935774" y="2174722"/>
                </a:lnTo>
                <a:lnTo>
                  <a:pt x="894676" y="2149602"/>
                </a:lnTo>
                <a:lnTo>
                  <a:pt x="855853" y="2121344"/>
                </a:lnTo>
                <a:lnTo>
                  <a:pt x="819480" y="2090127"/>
                </a:lnTo>
                <a:lnTo>
                  <a:pt x="785736" y="2056130"/>
                </a:lnTo>
                <a:lnTo>
                  <a:pt x="754799" y="2019528"/>
                </a:lnTo>
                <a:lnTo>
                  <a:pt x="726833" y="1980488"/>
                </a:lnTo>
                <a:lnTo>
                  <a:pt x="702043" y="1939201"/>
                </a:lnTo>
                <a:lnTo>
                  <a:pt x="680567" y="1895817"/>
                </a:lnTo>
                <a:lnTo>
                  <a:pt x="662609" y="1850529"/>
                </a:lnTo>
                <a:lnTo>
                  <a:pt x="648335" y="1803514"/>
                </a:lnTo>
                <a:lnTo>
                  <a:pt x="637933" y="1754924"/>
                </a:lnTo>
                <a:lnTo>
                  <a:pt x="631545" y="1704962"/>
                </a:lnTo>
                <a:lnTo>
                  <a:pt x="629386" y="1653794"/>
                </a:lnTo>
                <a:lnTo>
                  <a:pt x="631367" y="1604911"/>
                </a:lnTo>
                <a:lnTo>
                  <a:pt x="637184" y="1557108"/>
                </a:lnTo>
                <a:lnTo>
                  <a:pt x="646709" y="1510550"/>
                </a:lnTo>
                <a:lnTo>
                  <a:pt x="659777" y="1465389"/>
                </a:lnTo>
                <a:lnTo>
                  <a:pt x="676236" y="1421777"/>
                </a:lnTo>
                <a:lnTo>
                  <a:pt x="695934" y="1379867"/>
                </a:lnTo>
                <a:lnTo>
                  <a:pt x="718718" y="1339811"/>
                </a:lnTo>
                <a:lnTo>
                  <a:pt x="744423" y="1301762"/>
                </a:lnTo>
                <a:lnTo>
                  <a:pt x="772909" y="1265872"/>
                </a:lnTo>
                <a:lnTo>
                  <a:pt x="804024" y="1232306"/>
                </a:lnTo>
                <a:lnTo>
                  <a:pt x="837603" y="1201216"/>
                </a:lnTo>
                <a:lnTo>
                  <a:pt x="873506" y="1172730"/>
                </a:lnTo>
                <a:lnTo>
                  <a:pt x="911567" y="1147038"/>
                </a:lnTo>
                <a:lnTo>
                  <a:pt x="951649" y="1124267"/>
                </a:lnTo>
                <a:lnTo>
                  <a:pt x="993571" y="1104569"/>
                </a:lnTo>
                <a:lnTo>
                  <a:pt x="1037209" y="1088123"/>
                </a:lnTo>
                <a:lnTo>
                  <a:pt x="1082395" y="1075055"/>
                </a:lnTo>
                <a:lnTo>
                  <a:pt x="1128979" y="1065542"/>
                </a:lnTo>
                <a:lnTo>
                  <a:pt x="1176807" y="1059713"/>
                </a:lnTo>
                <a:lnTo>
                  <a:pt x="1225727" y="1057732"/>
                </a:lnTo>
                <a:lnTo>
                  <a:pt x="1274622" y="1059713"/>
                </a:lnTo>
                <a:lnTo>
                  <a:pt x="1322425" y="1065542"/>
                </a:lnTo>
                <a:lnTo>
                  <a:pt x="1368996" y="1075055"/>
                </a:lnTo>
                <a:lnTo>
                  <a:pt x="1414170" y="1088123"/>
                </a:lnTo>
                <a:lnTo>
                  <a:pt x="1457807" y="1104569"/>
                </a:lnTo>
                <a:lnTo>
                  <a:pt x="1499730" y="1124267"/>
                </a:lnTo>
                <a:lnTo>
                  <a:pt x="1539798" y="1147038"/>
                </a:lnTo>
                <a:lnTo>
                  <a:pt x="1577873" y="1172730"/>
                </a:lnTo>
                <a:lnTo>
                  <a:pt x="1613776" y="1201216"/>
                </a:lnTo>
                <a:lnTo>
                  <a:pt x="1647355" y="1232306"/>
                </a:lnTo>
                <a:lnTo>
                  <a:pt x="1678482" y="1265872"/>
                </a:lnTo>
                <a:lnTo>
                  <a:pt x="1706968" y="1301762"/>
                </a:lnTo>
                <a:lnTo>
                  <a:pt x="1732699" y="1339811"/>
                </a:lnTo>
                <a:lnTo>
                  <a:pt x="1755482" y="1379867"/>
                </a:lnTo>
                <a:lnTo>
                  <a:pt x="1775180" y="1421777"/>
                </a:lnTo>
                <a:lnTo>
                  <a:pt x="1791652" y="1465389"/>
                </a:lnTo>
                <a:lnTo>
                  <a:pt x="1804720" y="1510550"/>
                </a:lnTo>
                <a:lnTo>
                  <a:pt x="1814258" y="1557108"/>
                </a:lnTo>
                <a:lnTo>
                  <a:pt x="1820087" y="1604911"/>
                </a:lnTo>
                <a:lnTo>
                  <a:pt x="1822056" y="1653794"/>
                </a:lnTo>
                <a:lnTo>
                  <a:pt x="1820100" y="1702562"/>
                </a:lnTo>
                <a:lnTo>
                  <a:pt x="1814296" y="1750250"/>
                </a:lnTo>
                <a:lnTo>
                  <a:pt x="1804822" y="1796694"/>
                </a:lnTo>
                <a:lnTo>
                  <a:pt x="1791804" y="1841741"/>
                </a:lnTo>
                <a:lnTo>
                  <a:pt x="1775434" y="1885264"/>
                </a:lnTo>
                <a:lnTo>
                  <a:pt x="1755825" y="1927072"/>
                </a:lnTo>
                <a:lnTo>
                  <a:pt x="1733156" y="1967052"/>
                </a:lnTo>
                <a:lnTo>
                  <a:pt x="1707565" y="2005037"/>
                </a:lnTo>
                <a:lnTo>
                  <a:pt x="1679206" y="2040864"/>
                </a:lnTo>
                <a:lnTo>
                  <a:pt x="1648231" y="2074392"/>
                </a:lnTo>
                <a:lnTo>
                  <a:pt x="1614805" y="2105469"/>
                </a:lnTo>
                <a:lnTo>
                  <a:pt x="1579067" y="2133943"/>
                </a:lnTo>
                <a:lnTo>
                  <a:pt x="1541170" y="2159660"/>
                </a:lnTo>
                <a:lnTo>
                  <a:pt x="1501267" y="2182482"/>
                </a:lnTo>
                <a:lnTo>
                  <a:pt x="1459522" y="2202230"/>
                </a:lnTo>
                <a:lnTo>
                  <a:pt x="1416075" y="2218766"/>
                </a:lnTo>
                <a:lnTo>
                  <a:pt x="1371079" y="2231948"/>
                </a:lnTo>
                <a:lnTo>
                  <a:pt x="1324686" y="2241613"/>
                </a:lnTo>
                <a:lnTo>
                  <a:pt x="1277061" y="2247608"/>
                </a:lnTo>
                <a:lnTo>
                  <a:pt x="1291767" y="2298827"/>
                </a:lnTo>
                <a:lnTo>
                  <a:pt x="1310487" y="2346693"/>
                </a:lnTo>
                <a:lnTo>
                  <a:pt x="1332814" y="2391524"/>
                </a:lnTo>
                <a:lnTo>
                  <a:pt x="1358303" y="2433624"/>
                </a:lnTo>
                <a:lnTo>
                  <a:pt x="1383626" y="2441511"/>
                </a:lnTo>
                <a:lnTo>
                  <a:pt x="1408760" y="2450122"/>
                </a:lnTo>
                <a:lnTo>
                  <a:pt x="1458328" y="2469553"/>
                </a:lnTo>
                <a:lnTo>
                  <a:pt x="1523212" y="2500096"/>
                </a:lnTo>
                <a:lnTo>
                  <a:pt x="1590268" y="2538018"/>
                </a:lnTo>
                <a:lnTo>
                  <a:pt x="1636458" y="2568968"/>
                </a:lnTo>
                <a:lnTo>
                  <a:pt x="1674075" y="2592222"/>
                </a:lnTo>
                <a:lnTo>
                  <a:pt x="1711985" y="2610739"/>
                </a:lnTo>
                <a:lnTo>
                  <a:pt x="1753692" y="2628100"/>
                </a:lnTo>
                <a:lnTo>
                  <a:pt x="1798358" y="2643873"/>
                </a:lnTo>
                <a:lnTo>
                  <a:pt x="1845157" y="2657652"/>
                </a:lnTo>
                <a:lnTo>
                  <a:pt x="1894116" y="2669082"/>
                </a:lnTo>
                <a:lnTo>
                  <a:pt x="1943760" y="2679877"/>
                </a:lnTo>
                <a:lnTo>
                  <a:pt x="1994268" y="2689237"/>
                </a:lnTo>
                <a:lnTo>
                  <a:pt x="2045843" y="2696375"/>
                </a:lnTo>
                <a:lnTo>
                  <a:pt x="2098992" y="2702941"/>
                </a:lnTo>
                <a:lnTo>
                  <a:pt x="2152561" y="2708541"/>
                </a:lnTo>
                <a:lnTo>
                  <a:pt x="2206460" y="2713253"/>
                </a:lnTo>
                <a:lnTo>
                  <a:pt x="2260650" y="2717114"/>
                </a:lnTo>
                <a:lnTo>
                  <a:pt x="2315057" y="2720175"/>
                </a:lnTo>
                <a:lnTo>
                  <a:pt x="2369642" y="2722461"/>
                </a:lnTo>
                <a:lnTo>
                  <a:pt x="2424328" y="2724035"/>
                </a:lnTo>
                <a:lnTo>
                  <a:pt x="2345563" y="2668422"/>
                </a:lnTo>
                <a:lnTo>
                  <a:pt x="2302700" y="2619387"/>
                </a:lnTo>
                <a:lnTo>
                  <a:pt x="2284920" y="2584450"/>
                </a:lnTo>
                <a:lnTo>
                  <a:pt x="2281402" y="2571140"/>
                </a:lnTo>
                <a:lnTo>
                  <a:pt x="2294559" y="2561082"/>
                </a:lnTo>
                <a:lnTo>
                  <a:pt x="2321128" y="2527706"/>
                </a:lnTo>
                <a:lnTo>
                  <a:pt x="2341765" y="2466238"/>
                </a:lnTo>
                <a:lnTo>
                  <a:pt x="2337155" y="2371890"/>
                </a:lnTo>
                <a:lnTo>
                  <a:pt x="2303195" y="2337854"/>
                </a:lnTo>
                <a:lnTo>
                  <a:pt x="2272055" y="2301176"/>
                </a:lnTo>
                <a:lnTo>
                  <a:pt x="2243912" y="2262047"/>
                </a:lnTo>
                <a:lnTo>
                  <a:pt x="2218931" y="2220645"/>
                </a:lnTo>
                <a:lnTo>
                  <a:pt x="2197303" y="2177148"/>
                </a:lnTo>
                <a:lnTo>
                  <a:pt x="2179205" y="2131720"/>
                </a:lnTo>
                <a:lnTo>
                  <a:pt x="2164816" y="2084552"/>
                </a:lnTo>
                <a:lnTo>
                  <a:pt x="2154313" y="2035810"/>
                </a:lnTo>
                <a:lnTo>
                  <a:pt x="2147874" y="1985683"/>
                </a:lnTo>
                <a:lnTo>
                  <a:pt x="2145690" y="1934349"/>
                </a:lnTo>
                <a:lnTo>
                  <a:pt x="2147747" y="1884540"/>
                </a:lnTo>
                <a:lnTo>
                  <a:pt x="2153793" y="1835873"/>
                </a:lnTo>
                <a:lnTo>
                  <a:pt x="2163673" y="1788490"/>
                </a:lnTo>
                <a:lnTo>
                  <a:pt x="2177211" y="1742579"/>
                </a:lnTo>
                <a:lnTo>
                  <a:pt x="2194268" y="1698282"/>
                </a:lnTo>
                <a:lnTo>
                  <a:pt x="2214664" y="1655762"/>
                </a:lnTo>
                <a:lnTo>
                  <a:pt x="2238248" y="1615198"/>
                </a:lnTo>
                <a:lnTo>
                  <a:pt x="2264841" y="1576743"/>
                </a:lnTo>
                <a:lnTo>
                  <a:pt x="2294293" y="1540548"/>
                </a:lnTo>
                <a:lnTo>
                  <a:pt x="2326449" y="1506791"/>
                </a:lnTo>
                <a:lnTo>
                  <a:pt x="2361133" y="1475638"/>
                </a:lnTo>
                <a:lnTo>
                  <a:pt x="2372271" y="1447812"/>
                </a:lnTo>
                <a:lnTo>
                  <a:pt x="2405367" y="1385633"/>
                </a:lnTo>
                <a:lnTo>
                  <a:pt x="2428138" y="1353464"/>
                </a:lnTo>
                <a:lnTo>
                  <a:pt x="2455621" y="1322044"/>
                </a:lnTo>
                <a:lnTo>
                  <a:pt x="2488196" y="1292466"/>
                </a:lnTo>
                <a:lnTo>
                  <a:pt x="2526296" y="1265809"/>
                </a:lnTo>
                <a:lnTo>
                  <a:pt x="2570327" y="1243164"/>
                </a:lnTo>
                <a:lnTo>
                  <a:pt x="2620683" y="1225651"/>
                </a:lnTo>
                <a:lnTo>
                  <a:pt x="2677782" y="1214335"/>
                </a:lnTo>
                <a:lnTo>
                  <a:pt x="2742031" y="1210322"/>
                </a:lnTo>
                <a:lnTo>
                  <a:pt x="2771178" y="1211491"/>
                </a:lnTo>
                <a:lnTo>
                  <a:pt x="2834500" y="1220660"/>
                </a:lnTo>
                <a:lnTo>
                  <a:pt x="2903207" y="1238402"/>
                </a:lnTo>
                <a:lnTo>
                  <a:pt x="2975749" y="1264069"/>
                </a:lnTo>
                <a:lnTo>
                  <a:pt x="3012960" y="1279690"/>
                </a:lnTo>
                <a:lnTo>
                  <a:pt x="3050540" y="1297063"/>
                </a:lnTo>
                <a:lnTo>
                  <a:pt x="3088297" y="1316101"/>
                </a:lnTo>
                <a:lnTo>
                  <a:pt x="3126028" y="1336725"/>
                </a:lnTo>
                <a:lnTo>
                  <a:pt x="3163544" y="1358874"/>
                </a:lnTo>
                <a:lnTo>
                  <a:pt x="3200641" y="1382458"/>
                </a:lnTo>
                <a:lnTo>
                  <a:pt x="3237128" y="1407401"/>
                </a:lnTo>
                <a:lnTo>
                  <a:pt x="3272802" y="1433614"/>
                </a:lnTo>
                <a:lnTo>
                  <a:pt x="3307486" y="1461033"/>
                </a:lnTo>
                <a:lnTo>
                  <a:pt x="3340963" y="1489570"/>
                </a:lnTo>
                <a:lnTo>
                  <a:pt x="3373043" y="1519161"/>
                </a:lnTo>
                <a:lnTo>
                  <a:pt x="3403536" y="1549704"/>
                </a:lnTo>
                <a:lnTo>
                  <a:pt x="3432238" y="1581150"/>
                </a:lnTo>
                <a:lnTo>
                  <a:pt x="3458959" y="1613395"/>
                </a:lnTo>
                <a:lnTo>
                  <a:pt x="3483508" y="1646364"/>
                </a:lnTo>
                <a:lnTo>
                  <a:pt x="3505682" y="1679994"/>
                </a:lnTo>
                <a:lnTo>
                  <a:pt x="3525278" y="1714195"/>
                </a:lnTo>
                <a:lnTo>
                  <a:pt x="3542106" y="1748891"/>
                </a:lnTo>
                <a:lnTo>
                  <a:pt x="3566693" y="1819452"/>
                </a:lnTo>
                <a:lnTo>
                  <a:pt x="3577856" y="1891055"/>
                </a:lnTo>
                <a:lnTo>
                  <a:pt x="3577920" y="1927047"/>
                </a:lnTo>
                <a:lnTo>
                  <a:pt x="3574034" y="1963064"/>
                </a:lnTo>
                <a:lnTo>
                  <a:pt x="3553663" y="2034857"/>
                </a:lnTo>
                <a:lnTo>
                  <a:pt x="3536785" y="2070481"/>
                </a:lnTo>
                <a:lnTo>
                  <a:pt x="3515182" y="2105812"/>
                </a:lnTo>
                <a:lnTo>
                  <a:pt x="3488652" y="2140775"/>
                </a:lnTo>
                <a:lnTo>
                  <a:pt x="3457003" y="2175294"/>
                </a:lnTo>
                <a:lnTo>
                  <a:pt x="3392703" y="2241981"/>
                </a:lnTo>
                <a:lnTo>
                  <a:pt x="3340150" y="2301443"/>
                </a:lnTo>
                <a:lnTo>
                  <a:pt x="3298418" y="2354021"/>
                </a:lnTo>
                <a:lnTo>
                  <a:pt x="3266554" y="2400096"/>
                </a:lnTo>
                <a:lnTo>
                  <a:pt x="3243656" y="2440025"/>
                </a:lnTo>
                <a:lnTo>
                  <a:pt x="3221024" y="2502928"/>
                </a:lnTo>
                <a:lnTo>
                  <a:pt x="3219412" y="2526639"/>
                </a:lnTo>
                <a:lnTo>
                  <a:pt x="3223056" y="2545677"/>
                </a:lnTo>
                <a:lnTo>
                  <a:pt x="3256127" y="2578366"/>
                </a:lnTo>
                <a:lnTo>
                  <a:pt x="3287344" y="2583510"/>
                </a:lnTo>
                <a:lnTo>
                  <a:pt x="3302927" y="2582176"/>
                </a:lnTo>
                <a:lnTo>
                  <a:pt x="3317240" y="2578722"/>
                </a:lnTo>
                <a:lnTo>
                  <a:pt x="3329368" y="2573540"/>
                </a:lnTo>
                <a:lnTo>
                  <a:pt x="3338372" y="2566974"/>
                </a:lnTo>
                <a:lnTo>
                  <a:pt x="3320821" y="2604503"/>
                </a:lnTo>
                <a:lnTo>
                  <a:pt x="3293440" y="2639834"/>
                </a:lnTo>
                <a:lnTo>
                  <a:pt x="3257689" y="2672791"/>
                </a:lnTo>
                <a:lnTo>
                  <a:pt x="3215030" y="2703157"/>
                </a:lnTo>
                <a:lnTo>
                  <a:pt x="3166897" y="2730754"/>
                </a:lnTo>
                <a:lnTo>
                  <a:pt x="3114751" y="2755392"/>
                </a:lnTo>
                <a:lnTo>
                  <a:pt x="3163100" y="2767050"/>
                </a:lnTo>
                <a:lnTo>
                  <a:pt x="3210445" y="2779966"/>
                </a:lnTo>
                <a:lnTo>
                  <a:pt x="3256877" y="2794063"/>
                </a:lnTo>
                <a:lnTo>
                  <a:pt x="3302520" y="2809290"/>
                </a:lnTo>
                <a:lnTo>
                  <a:pt x="3347453" y="2825610"/>
                </a:lnTo>
                <a:lnTo>
                  <a:pt x="3391789" y="2842945"/>
                </a:lnTo>
                <a:lnTo>
                  <a:pt x="3439528" y="2862364"/>
                </a:lnTo>
                <a:lnTo>
                  <a:pt x="3486569" y="2882849"/>
                </a:lnTo>
                <a:lnTo>
                  <a:pt x="3532975" y="2904236"/>
                </a:lnTo>
                <a:lnTo>
                  <a:pt x="3578834" y="2926384"/>
                </a:lnTo>
                <a:lnTo>
                  <a:pt x="3624237" y="2949105"/>
                </a:lnTo>
                <a:lnTo>
                  <a:pt x="3713975" y="2995638"/>
                </a:lnTo>
                <a:lnTo>
                  <a:pt x="3889870" y="3088144"/>
                </a:lnTo>
                <a:lnTo>
                  <a:pt x="3933456" y="3110560"/>
                </a:lnTo>
                <a:lnTo>
                  <a:pt x="3977094" y="3132518"/>
                </a:lnTo>
                <a:lnTo>
                  <a:pt x="4020769" y="3153892"/>
                </a:lnTo>
                <a:lnTo>
                  <a:pt x="4020185" y="3133864"/>
                </a:lnTo>
                <a:lnTo>
                  <a:pt x="4018038" y="3111309"/>
                </a:lnTo>
                <a:lnTo>
                  <a:pt x="3972687" y="3099219"/>
                </a:lnTo>
                <a:lnTo>
                  <a:pt x="3929075" y="3083204"/>
                </a:lnTo>
                <a:lnTo>
                  <a:pt x="3887419" y="3063456"/>
                </a:lnTo>
                <a:lnTo>
                  <a:pt x="3847922" y="3040189"/>
                </a:lnTo>
                <a:lnTo>
                  <a:pt x="3810787" y="3013595"/>
                </a:lnTo>
                <a:lnTo>
                  <a:pt x="3776230" y="2983890"/>
                </a:lnTo>
                <a:lnTo>
                  <a:pt x="3744430" y="2951264"/>
                </a:lnTo>
                <a:lnTo>
                  <a:pt x="3715613" y="2915932"/>
                </a:lnTo>
                <a:lnTo>
                  <a:pt x="3689985" y="2878099"/>
                </a:lnTo>
                <a:lnTo>
                  <a:pt x="3667722" y="2837954"/>
                </a:lnTo>
                <a:lnTo>
                  <a:pt x="3649065" y="2795714"/>
                </a:lnTo>
                <a:lnTo>
                  <a:pt x="3634181" y="2751594"/>
                </a:lnTo>
                <a:lnTo>
                  <a:pt x="3623310" y="2705773"/>
                </a:lnTo>
                <a:lnTo>
                  <a:pt x="3616629" y="2658453"/>
                </a:lnTo>
                <a:lnTo>
                  <a:pt x="3614369" y="2609862"/>
                </a:lnTo>
                <a:lnTo>
                  <a:pt x="3615372" y="2577515"/>
                </a:lnTo>
                <a:lnTo>
                  <a:pt x="3618369" y="2545715"/>
                </a:lnTo>
                <a:lnTo>
                  <a:pt x="3623259" y="2514485"/>
                </a:lnTo>
                <a:lnTo>
                  <a:pt x="3630003" y="2483904"/>
                </a:lnTo>
                <a:lnTo>
                  <a:pt x="3589667" y="2465336"/>
                </a:lnTo>
                <a:lnTo>
                  <a:pt x="3559975" y="2445804"/>
                </a:lnTo>
                <a:lnTo>
                  <a:pt x="3541636" y="2426932"/>
                </a:lnTo>
                <a:lnTo>
                  <a:pt x="3535362" y="2410295"/>
                </a:lnTo>
                <a:lnTo>
                  <a:pt x="3535527" y="2392108"/>
                </a:lnTo>
                <a:lnTo>
                  <a:pt x="3540023" y="2345512"/>
                </a:lnTo>
                <a:lnTo>
                  <a:pt x="3556952" y="2289492"/>
                </a:lnTo>
                <a:lnTo>
                  <a:pt x="3594608" y="2229091"/>
                </a:lnTo>
                <a:lnTo>
                  <a:pt x="3623805" y="2198827"/>
                </a:lnTo>
                <a:lnTo>
                  <a:pt x="3661295" y="2169363"/>
                </a:lnTo>
                <a:lnTo>
                  <a:pt x="3708108" y="2141321"/>
                </a:lnTo>
                <a:lnTo>
                  <a:pt x="3765296" y="2115350"/>
                </a:lnTo>
                <a:lnTo>
                  <a:pt x="3833876" y="2092058"/>
                </a:lnTo>
                <a:lnTo>
                  <a:pt x="3914902" y="2072093"/>
                </a:lnTo>
                <a:lnTo>
                  <a:pt x="3981907" y="2061387"/>
                </a:lnTo>
                <a:lnTo>
                  <a:pt x="4044454" y="2057298"/>
                </a:lnTo>
                <a:lnTo>
                  <a:pt x="4102570" y="2059051"/>
                </a:lnTo>
                <a:lnTo>
                  <a:pt x="4156291" y="2065820"/>
                </a:lnTo>
                <a:lnTo>
                  <a:pt x="4205655" y="2076843"/>
                </a:lnTo>
                <a:lnTo>
                  <a:pt x="4250702" y="2091283"/>
                </a:lnTo>
                <a:lnTo>
                  <a:pt x="4291469" y="2108377"/>
                </a:lnTo>
                <a:lnTo>
                  <a:pt x="4327995" y="2127313"/>
                </a:lnTo>
                <a:lnTo>
                  <a:pt x="4388434" y="2167509"/>
                </a:lnTo>
                <a:lnTo>
                  <a:pt x="4427867" y="2193252"/>
                </a:lnTo>
                <a:lnTo>
                  <a:pt x="4464659" y="2222385"/>
                </a:lnTo>
                <a:lnTo>
                  <a:pt x="4498619" y="2254707"/>
                </a:lnTo>
                <a:lnTo>
                  <a:pt x="4529493" y="2289987"/>
                </a:lnTo>
                <a:lnTo>
                  <a:pt x="4557090" y="2328024"/>
                </a:lnTo>
                <a:lnTo>
                  <a:pt x="4581182" y="2368600"/>
                </a:lnTo>
                <a:lnTo>
                  <a:pt x="4599521" y="2327872"/>
                </a:lnTo>
                <a:lnTo>
                  <a:pt x="4620349" y="2291473"/>
                </a:lnTo>
                <a:lnTo>
                  <a:pt x="4643983" y="2260473"/>
                </a:lnTo>
                <a:lnTo>
                  <a:pt x="4701083" y="2219033"/>
                </a:lnTo>
                <a:lnTo>
                  <a:pt x="4735246" y="2210752"/>
                </a:lnTo>
                <a:lnTo>
                  <a:pt x="4773587" y="2212225"/>
                </a:lnTo>
                <a:lnTo>
                  <a:pt x="4816475" y="2224519"/>
                </a:lnTo>
                <a:lnTo>
                  <a:pt x="4864239" y="2248725"/>
                </a:lnTo>
                <a:lnTo>
                  <a:pt x="4917249" y="2285936"/>
                </a:lnTo>
                <a:lnTo>
                  <a:pt x="4966767" y="2332317"/>
                </a:lnTo>
                <a:lnTo>
                  <a:pt x="5006556" y="2386761"/>
                </a:lnTo>
                <a:lnTo>
                  <a:pt x="5034851" y="2449880"/>
                </a:lnTo>
                <a:lnTo>
                  <a:pt x="5049888" y="2522283"/>
                </a:lnTo>
                <a:lnTo>
                  <a:pt x="5051869" y="2562174"/>
                </a:lnTo>
                <a:lnTo>
                  <a:pt x="5049875" y="2604605"/>
                </a:lnTo>
                <a:lnTo>
                  <a:pt x="5043678" y="2649664"/>
                </a:lnTo>
                <a:lnTo>
                  <a:pt x="5033061" y="2697416"/>
                </a:lnTo>
                <a:lnTo>
                  <a:pt x="5017795" y="2747962"/>
                </a:lnTo>
                <a:lnTo>
                  <a:pt x="4997666" y="2801366"/>
                </a:lnTo>
                <a:lnTo>
                  <a:pt x="4972456" y="2857703"/>
                </a:lnTo>
                <a:lnTo>
                  <a:pt x="4941925" y="2917050"/>
                </a:lnTo>
                <a:lnTo>
                  <a:pt x="4905870" y="2979483"/>
                </a:lnTo>
                <a:lnTo>
                  <a:pt x="4864062" y="3045079"/>
                </a:lnTo>
                <a:lnTo>
                  <a:pt x="4873599" y="2968142"/>
                </a:lnTo>
                <a:lnTo>
                  <a:pt x="4874984" y="2902889"/>
                </a:lnTo>
                <a:lnTo>
                  <a:pt x="4869142" y="2848305"/>
                </a:lnTo>
                <a:lnTo>
                  <a:pt x="4856950" y="2803321"/>
                </a:lnTo>
                <a:lnTo>
                  <a:pt x="4839309" y="2766911"/>
                </a:lnTo>
                <a:lnTo>
                  <a:pt x="4791265" y="2715577"/>
                </a:lnTo>
                <a:lnTo>
                  <a:pt x="4732198" y="2685935"/>
                </a:lnTo>
                <a:lnTo>
                  <a:pt x="4669269" y="2669603"/>
                </a:lnTo>
                <a:lnTo>
                  <a:pt x="4638599" y="2663825"/>
                </a:lnTo>
                <a:lnTo>
                  <a:pt x="4630940" y="2713469"/>
                </a:lnTo>
                <a:lnTo>
                  <a:pt x="4618647" y="2761424"/>
                </a:lnTo>
                <a:lnTo>
                  <a:pt x="4601959" y="2807449"/>
                </a:lnTo>
                <a:lnTo>
                  <a:pt x="4581131" y="2851315"/>
                </a:lnTo>
                <a:lnTo>
                  <a:pt x="4556379" y="2892793"/>
                </a:lnTo>
                <a:lnTo>
                  <a:pt x="4527969" y="2931617"/>
                </a:lnTo>
                <a:lnTo>
                  <a:pt x="4496117" y="2967558"/>
                </a:lnTo>
                <a:lnTo>
                  <a:pt x="4461078" y="3000387"/>
                </a:lnTo>
                <a:lnTo>
                  <a:pt x="4423080" y="3029864"/>
                </a:lnTo>
                <a:lnTo>
                  <a:pt x="4382376" y="3055747"/>
                </a:lnTo>
                <a:lnTo>
                  <a:pt x="4339196" y="3077794"/>
                </a:lnTo>
                <a:lnTo>
                  <a:pt x="4350131" y="3095104"/>
                </a:lnTo>
                <a:lnTo>
                  <a:pt x="4360773" y="3113328"/>
                </a:lnTo>
                <a:lnTo>
                  <a:pt x="4371073" y="3132467"/>
                </a:lnTo>
                <a:lnTo>
                  <a:pt x="4380979" y="3152521"/>
                </a:lnTo>
                <a:lnTo>
                  <a:pt x="4400816" y="3165348"/>
                </a:lnTo>
                <a:lnTo>
                  <a:pt x="4450854" y="3202178"/>
                </a:lnTo>
                <a:lnTo>
                  <a:pt x="4516869" y="3260496"/>
                </a:lnTo>
                <a:lnTo>
                  <a:pt x="4584624" y="3337826"/>
                </a:lnTo>
                <a:lnTo>
                  <a:pt x="4609757" y="3348469"/>
                </a:lnTo>
                <a:lnTo>
                  <a:pt x="4656760" y="3375050"/>
                </a:lnTo>
                <a:lnTo>
                  <a:pt x="4703330" y="3411664"/>
                </a:lnTo>
                <a:lnTo>
                  <a:pt x="4749889" y="3456521"/>
                </a:lnTo>
                <a:lnTo>
                  <a:pt x="4792218" y="3505492"/>
                </a:lnTo>
                <a:lnTo>
                  <a:pt x="4830115" y="3558324"/>
                </a:lnTo>
                <a:lnTo>
                  <a:pt x="4878489" y="3643071"/>
                </a:lnTo>
                <a:lnTo>
                  <a:pt x="4906975" y="3701034"/>
                </a:lnTo>
                <a:lnTo>
                  <a:pt x="4919383" y="3730968"/>
                </a:lnTo>
                <a:lnTo>
                  <a:pt x="4944694" y="3789730"/>
                </a:lnTo>
                <a:lnTo>
                  <a:pt x="4970843" y="3857587"/>
                </a:lnTo>
                <a:lnTo>
                  <a:pt x="4983835" y="3896245"/>
                </a:lnTo>
                <a:lnTo>
                  <a:pt x="4995405" y="3935285"/>
                </a:lnTo>
                <a:lnTo>
                  <a:pt x="5005629" y="3974617"/>
                </a:lnTo>
                <a:lnTo>
                  <a:pt x="5029238" y="3931539"/>
                </a:lnTo>
                <a:lnTo>
                  <a:pt x="5052072" y="3887990"/>
                </a:lnTo>
                <a:lnTo>
                  <a:pt x="5074132" y="3843972"/>
                </a:lnTo>
                <a:lnTo>
                  <a:pt x="5095392" y="3799497"/>
                </a:lnTo>
                <a:lnTo>
                  <a:pt x="5115865" y="3754564"/>
                </a:lnTo>
                <a:lnTo>
                  <a:pt x="5135511" y="3709212"/>
                </a:lnTo>
                <a:lnTo>
                  <a:pt x="5154358" y="3663416"/>
                </a:lnTo>
                <a:lnTo>
                  <a:pt x="5172367" y="3617201"/>
                </a:lnTo>
                <a:lnTo>
                  <a:pt x="5189537" y="3570579"/>
                </a:lnTo>
                <a:lnTo>
                  <a:pt x="5205857" y="3523551"/>
                </a:lnTo>
                <a:lnTo>
                  <a:pt x="5221325" y="3476142"/>
                </a:lnTo>
                <a:lnTo>
                  <a:pt x="5235930" y="3428339"/>
                </a:lnTo>
                <a:lnTo>
                  <a:pt x="5249659" y="3380155"/>
                </a:lnTo>
                <a:lnTo>
                  <a:pt x="5262511" y="3331616"/>
                </a:lnTo>
                <a:lnTo>
                  <a:pt x="5274462" y="3282721"/>
                </a:lnTo>
                <a:lnTo>
                  <a:pt x="5285511" y="3233470"/>
                </a:lnTo>
                <a:lnTo>
                  <a:pt x="5295646" y="3183890"/>
                </a:lnTo>
                <a:lnTo>
                  <a:pt x="5304866" y="3133979"/>
                </a:lnTo>
                <a:lnTo>
                  <a:pt x="5313159" y="3083750"/>
                </a:lnTo>
                <a:lnTo>
                  <a:pt x="5320500" y="3033204"/>
                </a:lnTo>
                <a:lnTo>
                  <a:pt x="5326900" y="2982366"/>
                </a:lnTo>
                <a:lnTo>
                  <a:pt x="5332336" y="2931236"/>
                </a:lnTo>
                <a:lnTo>
                  <a:pt x="5336806" y="2879826"/>
                </a:lnTo>
                <a:lnTo>
                  <a:pt x="5340299" y="2828137"/>
                </a:lnTo>
                <a:lnTo>
                  <a:pt x="5342814" y="2776182"/>
                </a:lnTo>
                <a:lnTo>
                  <a:pt x="5344325" y="2723972"/>
                </a:lnTo>
                <a:lnTo>
                  <a:pt x="5344820" y="2671521"/>
                </a:lnTo>
                <a:close/>
              </a:path>
            </a:pathLst>
          </a:custGeom>
          <a:solidFill>
            <a:srgbClr val="F9A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50" spc="-720" dirty="0">
                <a:latin typeface="Verdana"/>
                <a:cs typeface="Verdana"/>
              </a:rPr>
              <a:t>D</a:t>
            </a:r>
            <a:r>
              <a:rPr spc="-720" dirty="0"/>
              <a:t>u</a:t>
            </a:r>
            <a:r>
              <a:rPr sz="7050" spc="-720" dirty="0">
                <a:latin typeface="Verdana"/>
                <a:cs typeface="Verdana"/>
              </a:rPr>
              <a:t>c</a:t>
            </a:r>
            <a:r>
              <a:rPr spc="-720" dirty="0"/>
              <a:t>h </a:t>
            </a:r>
            <a:r>
              <a:rPr spc="-135" dirty="0"/>
              <a:t>t</a:t>
            </a:r>
            <a:r>
              <a:rPr sz="7050" spc="-135" dirty="0">
                <a:latin typeface="Verdana"/>
                <a:cs typeface="Verdana"/>
              </a:rPr>
              <a:t>e</a:t>
            </a:r>
            <a:r>
              <a:rPr spc="-135" dirty="0"/>
              <a:t>r</a:t>
            </a:r>
            <a:r>
              <a:rPr sz="7050" spc="-135" dirty="0">
                <a:latin typeface="Verdana"/>
                <a:cs typeface="Verdana"/>
              </a:rPr>
              <a:t>a</a:t>
            </a:r>
            <a:r>
              <a:rPr spc="-135" dirty="0"/>
              <a:t>źni</a:t>
            </a:r>
            <a:r>
              <a:rPr sz="7050" spc="-135" dirty="0">
                <a:latin typeface="Verdana"/>
                <a:cs typeface="Verdana"/>
              </a:rPr>
              <a:t>e</a:t>
            </a:r>
            <a:r>
              <a:rPr spc="-135" dirty="0"/>
              <a:t>jszy</a:t>
            </a:r>
            <a:r>
              <a:rPr sz="7050" spc="-135" dirty="0">
                <a:latin typeface="Verdana"/>
                <a:cs typeface="Verdana"/>
              </a:rPr>
              <a:t>c</a:t>
            </a:r>
            <a:r>
              <a:rPr spc="-135" dirty="0"/>
              <a:t>h</a:t>
            </a:r>
            <a:r>
              <a:rPr spc="270" dirty="0"/>
              <a:t> </a:t>
            </a:r>
            <a:r>
              <a:rPr spc="-20" dirty="0"/>
              <a:t>świ</a:t>
            </a:r>
            <a:r>
              <a:rPr sz="7050" spc="-20" dirty="0">
                <a:latin typeface="Verdana"/>
                <a:cs typeface="Verdana"/>
              </a:rPr>
              <a:t>ą</a:t>
            </a:r>
            <a:r>
              <a:rPr spc="-20" dirty="0"/>
              <a:t>t</a:t>
            </a:r>
            <a:endParaRPr sz="7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36699" y="3138483"/>
            <a:ext cx="8644890" cy="448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marR="391160" indent="93980" algn="ctr">
              <a:lnSpc>
                <a:spcPct val="116100"/>
              </a:lnSpc>
              <a:spcBef>
                <a:spcPts val="100"/>
              </a:spcBef>
            </a:pPr>
            <a:r>
              <a:rPr sz="2800" spc="195" dirty="0">
                <a:solidFill>
                  <a:srgbClr val="FFFFFF"/>
                </a:solidFill>
                <a:latin typeface="Calibri"/>
                <a:cs typeface="Calibri"/>
              </a:rPr>
              <a:t>Pomyśl </a:t>
            </a:r>
            <a:r>
              <a:rPr sz="2800" spc="18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2800" spc="120" dirty="0">
                <a:solidFill>
                  <a:srgbClr val="FFFFFF"/>
                </a:solidFill>
                <a:latin typeface="Calibri"/>
                <a:cs typeface="Calibri"/>
              </a:rPr>
              <a:t>tym, </a:t>
            </a:r>
            <a:r>
              <a:rPr sz="2800" spc="100" dirty="0">
                <a:solidFill>
                  <a:srgbClr val="FFFFFF"/>
                </a:solidFill>
                <a:latin typeface="Calibri"/>
                <a:cs typeface="Calibri"/>
              </a:rPr>
              <a:t>jak </a:t>
            </a:r>
            <a:r>
              <a:rPr sz="2800" spc="190" dirty="0">
                <a:solidFill>
                  <a:srgbClr val="FFFFFF"/>
                </a:solidFill>
                <a:latin typeface="Calibri"/>
                <a:cs typeface="Calibri"/>
              </a:rPr>
              <a:t>chciałbyś/abyś, </a:t>
            </a:r>
            <a:r>
              <a:rPr sz="2800" spc="245" dirty="0">
                <a:solidFill>
                  <a:srgbClr val="FFFFFF"/>
                </a:solidFill>
                <a:latin typeface="Calibri"/>
                <a:cs typeface="Calibri"/>
              </a:rPr>
              <a:t>aby </a:t>
            </a:r>
            <a:r>
              <a:rPr sz="2800" spc="135" dirty="0">
                <a:solidFill>
                  <a:srgbClr val="FFFFFF"/>
                </a:solidFill>
                <a:latin typeface="Calibri"/>
                <a:cs typeface="Calibri"/>
              </a:rPr>
              <a:t>Twoje  </a:t>
            </a:r>
            <a:r>
              <a:rPr sz="2800" spc="195" dirty="0">
                <a:solidFill>
                  <a:srgbClr val="FFFFFF"/>
                </a:solidFill>
                <a:latin typeface="Calibri"/>
                <a:cs typeface="Calibri"/>
              </a:rPr>
              <a:t>dziecko </a:t>
            </a:r>
            <a:r>
              <a:rPr sz="2800" spc="160" dirty="0">
                <a:solidFill>
                  <a:srgbClr val="FFFFFF"/>
                </a:solidFill>
                <a:latin typeface="Calibri"/>
                <a:cs typeface="Calibri"/>
              </a:rPr>
              <a:t>zapamiętało </a:t>
            </a:r>
            <a:r>
              <a:rPr sz="2800" spc="155" dirty="0">
                <a:solidFill>
                  <a:srgbClr val="FFFFFF"/>
                </a:solidFill>
                <a:latin typeface="Calibri"/>
                <a:cs typeface="Calibri"/>
              </a:rPr>
              <a:t>święta </a:t>
            </a:r>
            <a:r>
              <a:rPr sz="2800" spc="105" dirty="0">
                <a:solidFill>
                  <a:srgbClr val="FFFFFF"/>
                </a:solidFill>
                <a:latin typeface="Calibri"/>
                <a:cs typeface="Calibri"/>
              </a:rPr>
              <a:t>w </a:t>
            </a:r>
            <a:r>
              <a:rPr sz="2800" spc="210" dirty="0">
                <a:solidFill>
                  <a:srgbClr val="FFFFFF"/>
                </a:solidFill>
                <a:latin typeface="Calibri"/>
                <a:cs typeface="Calibri"/>
              </a:rPr>
              <a:t>domu</a:t>
            </a:r>
            <a:r>
              <a:rPr sz="28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60" dirty="0">
                <a:solidFill>
                  <a:srgbClr val="FFFFFF"/>
                </a:solidFill>
                <a:latin typeface="Calibri"/>
                <a:cs typeface="Calibri"/>
              </a:rPr>
              <a:t>rodzinnym?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50">
              <a:latin typeface="Calibri"/>
              <a:cs typeface="Calibri"/>
            </a:endParaRPr>
          </a:p>
          <a:p>
            <a:pPr marL="433705" marR="426084" indent="-635" algn="ctr">
              <a:lnSpc>
                <a:spcPct val="116100"/>
              </a:lnSpc>
            </a:pPr>
            <a:r>
              <a:rPr sz="2800" spc="145" dirty="0">
                <a:solidFill>
                  <a:srgbClr val="FFFFFF"/>
                </a:solidFill>
                <a:latin typeface="Calibri"/>
                <a:cs typeface="Calibri"/>
              </a:rPr>
              <a:t>Na </a:t>
            </a:r>
            <a:r>
              <a:rPr sz="2800" spc="135" dirty="0">
                <a:solidFill>
                  <a:srgbClr val="FFFFFF"/>
                </a:solidFill>
                <a:latin typeface="Calibri"/>
                <a:cs typeface="Calibri"/>
              </a:rPr>
              <a:t>które </a:t>
            </a:r>
            <a:r>
              <a:rPr sz="2800" spc="155" dirty="0">
                <a:solidFill>
                  <a:srgbClr val="FFFFFF"/>
                </a:solidFill>
                <a:latin typeface="Calibri"/>
                <a:cs typeface="Calibri"/>
              </a:rPr>
              <a:t>z </a:t>
            </a:r>
            <a:r>
              <a:rPr sz="2800" spc="240" dirty="0">
                <a:solidFill>
                  <a:srgbClr val="FFFFFF"/>
                </a:solidFill>
                <a:latin typeface="Calibri"/>
                <a:cs typeface="Calibri"/>
              </a:rPr>
              <a:t>tych </a:t>
            </a:r>
            <a:r>
              <a:rPr sz="2800" spc="204" dirty="0">
                <a:solidFill>
                  <a:srgbClr val="FFFFFF"/>
                </a:solidFill>
                <a:latin typeface="Calibri"/>
                <a:cs typeface="Calibri"/>
              </a:rPr>
              <a:t>rzeczy możesz </a:t>
            </a:r>
            <a:r>
              <a:rPr sz="2800" spc="220" dirty="0">
                <a:solidFill>
                  <a:srgbClr val="FFFFFF"/>
                </a:solidFill>
                <a:latin typeface="Calibri"/>
                <a:cs typeface="Calibri"/>
              </a:rPr>
              <a:t>mieć </a:t>
            </a:r>
            <a:r>
              <a:rPr sz="2800" spc="155" dirty="0">
                <a:solidFill>
                  <a:srgbClr val="FFFFFF"/>
                </a:solidFill>
                <a:latin typeface="Calibri"/>
                <a:cs typeface="Calibri"/>
              </a:rPr>
              <a:t>wpływ?  </a:t>
            </a:r>
            <a:r>
              <a:rPr sz="2800" spc="160" dirty="0">
                <a:solidFill>
                  <a:srgbClr val="FFFFFF"/>
                </a:solidFill>
                <a:latin typeface="Calibri"/>
                <a:cs typeface="Calibri"/>
              </a:rPr>
              <a:t>(pewnie </a:t>
            </a:r>
            <a:r>
              <a:rPr sz="2800" spc="235" dirty="0">
                <a:solidFill>
                  <a:srgbClr val="FFFFFF"/>
                </a:solidFill>
                <a:latin typeface="Calibri"/>
                <a:cs typeface="Calibri"/>
              </a:rPr>
              <a:t>są </a:t>
            </a:r>
            <a:r>
              <a:rPr sz="2800" spc="114" dirty="0">
                <a:solidFill>
                  <a:srgbClr val="FFFFFF"/>
                </a:solidFill>
                <a:latin typeface="Calibri"/>
                <a:cs typeface="Calibri"/>
              </a:rPr>
              <a:t>również </a:t>
            </a:r>
            <a:r>
              <a:rPr sz="2800" spc="160" dirty="0">
                <a:solidFill>
                  <a:srgbClr val="FFFFFF"/>
                </a:solidFill>
                <a:latin typeface="Calibri"/>
                <a:cs typeface="Calibri"/>
              </a:rPr>
              <a:t>przeszkody, </a:t>
            </a:r>
            <a:r>
              <a:rPr sz="2800" spc="280" dirty="0">
                <a:solidFill>
                  <a:srgbClr val="FFFFFF"/>
                </a:solidFill>
                <a:latin typeface="Calibri"/>
                <a:cs typeface="Calibri"/>
              </a:rPr>
              <a:t>czy </a:t>
            </a:r>
            <a:r>
              <a:rPr sz="2800" spc="120" dirty="0">
                <a:solidFill>
                  <a:srgbClr val="FFFFFF"/>
                </a:solidFill>
                <a:latin typeface="Calibri"/>
                <a:cs typeface="Calibri"/>
              </a:rPr>
              <a:t>czynniki,</a:t>
            </a:r>
            <a:r>
              <a:rPr sz="2800" spc="-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45" dirty="0">
                <a:solidFill>
                  <a:srgbClr val="FFFFFF"/>
                </a:solidFill>
                <a:latin typeface="Calibri"/>
                <a:cs typeface="Calibri"/>
              </a:rPr>
              <a:t>na  </a:t>
            </a:r>
            <a:r>
              <a:rPr sz="2800" spc="135" dirty="0">
                <a:solidFill>
                  <a:srgbClr val="FFFFFF"/>
                </a:solidFill>
                <a:latin typeface="Calibri"/>
                <a:cs typeface="Calibri"/>
              </a:rPr>
              <a:t>które </a:t>
            </a:r>
            <a:r>
              <a:rPr sz="2800" spc="114" dirty="0">
                <a:solidFill>
                  <a:srgbClr val="FFFFFF"/>
                </a:solidFill>
                <a:latin typeface="Calibri"/>
                <a:cs typeface="Calibri"/>
              </a:rPr>
              <a:t>nie </a:t>
            </a:r>
            <a:r>
              <a:rPr sz="2800" spc="220" dirty="0">
                <a:solidFill>
                  <a:srgbClr val="FFFFFF"/>
                </a:solidFill>
                <a:latin typeface="Calibri"/>
                <a:cs typeface="Calibri"/>
              </a:rPr>
              <a:t>masz </a:t>
            </a:r>
            <a:r>
              <a:rPr sz="2800" spc="100" dirty="0">
                <a:solidFill>
                  <a:srgbClr val="FFFFFF"/>
                </a:solidFill>
                <a:latin typeface="Calibri"/>
                <a:cs typeface="Calibri"/>
              </a:rPr>
              <a:t>wpływu, </a:t>
            </a:r>
            <a:r>
              <a:rPr sz="2800" spc="17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800" spc="135" dirty="0">
                <a:solidFill>
                  <a:srgbClr val="FFFFFF"/>
                </a:solidFill>
                <a:latin typeface="Calibri"/>
                <a:cs typeface="Calibri"/>
              </a:rPr>
              <a:t>które </a:t>
            </a:r>
            <a:r>
              <a:rPr sz="2800" spc="204" dirty="0">
                <a:solidFill>
                  <a:srgbClr val="FFFFFF"/>
                </a:solidFill>
                <a:latin typeface="Calibri"/>
                <a:cs typeface="Calibri"/>
              </a:rPr>
              <a:t>mogą</a:t>
            </a:r>
            <a:r>
              <a:rPr sz="2800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60" dirty="0">
                <a:solidFill>
                  <a:srgbClr val="FFFFFF"/>
                </a:solidFill>
                <a:latin typeface="Calibri"/>
                <a:cs typeface="Calibri"/>
              </a:rPr>
              <a:t>utrudniać  </a:t>
            </a:r>
            <a:r>
              <a:rPr sz="2800" spc="130" dirty="0">
                <a:solidFill>
                  <a:srgbClr val="FFFFFF"/>
                </a:solidFill>
                <a:latin typeface="Calibri"/>
                <a:cs typeface="Calibri"/>
              </a:rPr>
              <a:t>realizację </a:t>
            </a:r>
            <a:r>
              <a:rPr sz="2800" spc="195" dirty="0">
                <a:solidFill>
                  <a:srgbClr val="FFFFFF"/>
                </a:solidFill>
                <a:latin typeface="Calibri"/>
                <a:cs typeface="Calibri"/>
              </a:rPr>
              <a:t>wszystkich </a:t>
            </a:r>
            <a:r>
              <a:rPr sz="2800" spc="60" dirty="0">
                <a:solidFill>
                  <a:srgbClr val="FFFFFF"/>
                </a:solidFill>
                <a:latin typeface="Calibri"/>
                <a:cs typeface="Calibri"/>
              </a:rPr>
              <a:t>wizji 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i </a:t>
            </a:r>
            <a:r>
              <a:rPr sz="2800" spc="145" dirty="0">
                <a:solidFill>
                  <a:srgbClr val="FFFFFF"/>
                </a:solidFill>
                <a:latin typeface="Calibri"/>
                <a:cs typeface="Calibri"/>
              </a:rPr>
              <a:t>zamierzeń </a:t>
            </a:r>
            <a:r>
              <a:rPr sz="2800" spc="57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8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65" dirty="0">
                <a:solidFill>
                  <a:srgbClr val="FFFFFF"/>
                </a:solidFill>
                <a:latin typeface="Calibri"/>
                <a:cs typeface="Calibri"/>
              </a:rPr>
              <a:t>dlatego</a:t>
            </a:r>
            <a:endParaRPr sz="2800">
              <a:latin typeface="Calibri"/>
              <a:cs typeface="Calibri"/>
            </a:endParaRPr>
          </a:p>
          <a:p>
            <a:pPr marL="12700" marR="5080" algn="ctr">
              <a:lnSpc>
                <a:spcPct val="116100"/>
              </a:lnSpc>
            </a:pPr>
            <a:r>
              <a:rPr sz="2800" spc="170" dirty="0">
                <a:solidFill>
                  <a:srgbClr val="FFFFFF"/>
                </a:solidFill>
                <a:latin typeface="Calibri"/>
                <a:cs typeface="Calibri"/>
              </a:rPr>
              <a:t>spróbuj </a:t>
            </a:r>
            <a:r>
              <a:rPr sz="2800" spc="145" dirty="0">
                <a:solidFill>
                  <a:srgbClr val="FFFFFF"/>
                </a:solidFill>
                <a:latin typeface="Calibri"/>
                <a:cs typeface="Calibri"/>
              </a:rPr>
              <a:t>ukierunkować </a:t>
            </a:r>
            <a:r>
              <a:rPr sz="2800" spc="150" dirty="0">
                <a:solidFill>
                  <a:srgbClr val="FFFFFF"/>
                </a:solidFill>
                <a:latin typeface="Calibri"/>
                <a:cs typeface="Calibri"/>
              </a:rPr>
              <a:t>swoją </a:t>
            </a:r>
            <a:r>
              <a:rPr sz="2800" spc="160" dirty="0">
                <a:solidFill>
                  <a:srgbClr val="FFFFFF"/>
                </a:solidFill>
                <a:latin typeface="Calibri"/>
                <a:cs typeface="Calibri"/>
              </a:rPr>
              <a:t>uwagę </a:t>
            </a:r>
            <a:r>
              <a:rPr sz="2800" spc="145" dirty="0">
                <a:solidFill>
                  <a:srgbClr val="FFFFFF"/>
                </a:solidFill>
                <a:latin typeface="Calibri"/>
                <a:cs typeface="Calibri"/>
              </a:rPr>
              <a:t>na </a:t>
            </a:r>
            <a:r>
              <a:rPr sz="2800" spc="40" dirty="0">
                <a:solidFill>
                  <a:srgbClr val="FFFFFF"/>
                </a:solidFill>
                <a:latin typeface="Calibri"/>
                <a:cs typeface="Calibri"/>
              </a:rPr>
              <a:t>to, </a:t>
            </a:r>
            <a:r>
              <a:rPr sz="2800" spc="290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204" dirty="0">
                <a:solidFill>
                  <a:srgbClr val="FFFFFF"/>
                </a:solidFill>
                <a:latin typeface="Calibri"/>
                <a:cs typeface="Calibri"/>
              </a:rPr>
              <a:t>możesz  </a:t>
            </a:r>
            <a:r>
              <a:rPr sz="2800" spc="180" dirty="0">
                <a:solidFill>
                  <a:srgbClr val="FFFFFF"/>
                </a:solidFill>
                <a:latin typeface="Calibri"/>
                <a:cs typeface="Calibri"/>
              </a:rPr>
              <a:t>zrobić </a:t>
            </a:r>
            <a:r>
              <a:rPr sz="2800" spc="105" dirty="0">
                <a:solidFill>
                  <a:srgbClr val="FFFFFF"/>
                </a:solidFill>
                <a:latin typeface="Calibri"/>
                <a:cs typeface="Calibri"/>
              </a:rPr>
              <a:t>w </a:t>
            </a:r>
            <a:r>
              <a:rPr sz="2800" spc="110" dirty="0">
                <a:solidFill>
                  <a:srgbClr val="FFFFFF"/>
                </a:solidFill>
                <a:latin typeface="Calibri"/>
                <a:cs typeface="Calibri"/>
              </a:rPr>
              <a:t>tej </a:t>
            </a:r>
            <a:r>
              <a:rPr sz="2800" spc="140" dirty="0">
                <a:solidFill>
                  <a:srgbClr val="FFFFFF"/>
                </a:solidFill>
                <a:latin typeface="Calibri"/>
                <a:cs typeface="Calibri"/>
              </a:rPr>
              <a:t>sytuacji, </a:t>
            </a:r>
            <a:r>
              <a:rPr sz="2800" spc="105" dirty="0">
                <a:solidFill>
                  <a:srgbClr val="FFFFFF"/>
                </a:solidFill>
                <a:latin typeface="Calibri"/>
                <a:cs typeface="Calibri"/>
              </a:rPr>
              <a:t>w </a:t>
            </a:r>
            <a:r>
              <a:rPr sz="2800" spc="114" dirty="0">
                <a:solidFill>
                  <a:srgbClr val="FFFFFF"/>
                </a:solidFill>
                <a:latin typeface="Calibri"/>
                <a:cs typeface="Calibri"/>
              </a:rPr>
              <a:t>której </a:t>
            </a:r>
            <a:r>
              <a:rPr sz="2800" spc="195" dirty="0">
                <a:solidFill>
                  <a:srgbClr val="FFFFFF"/>
                </a:solidFill>
                <a:latin typeface="Calibri"/>
                <a:cs typeface="Calibri"/>
              </a:rPr>
              <a:t>jesteście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45" dirty="0">
                <a:solidFill>
                  <a:srgbClr val="FFFFFF"/>
                </a:solidFill>
                <a:latin typeface="Calibri"/>
                <a:cs typeface="Calibri"/>
              </a:rPr>
              <a:t>teraz)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90476" y="716307"/>
            <a:ext cx="7506970" cy="1099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50" spc="-720" dirty="0">
                <a:latin typeface="Verdana"/>
                <a:cs typeface="Verdana"/>
              </a:rPr>
              <a:t>D</a:t>
            </a:r>
            <a:r>
              <a:rPr spc="-720" dirty="0"/>
              <a:t>u</a:t>
            </a:r>
            <a:r>
              <a:rPr sz="7050" spc="-720" dirty="0">
                <a:latin typeface="Verdana"/>
                <a:cs typeface="Verdana"/>
              </a:rPr>
              <a:t>c</a:t>
            </a:r>
            <a:r>
              <a:rPr spc="-720" dirty="0"/>
              <a:t>h </a:t>
            </a:r>
            <a:r>
              <a:rPr spc="20" dirty="0"/>
              <a:t>przyszły</a:t>
            </a:r>
            <a:r>
              <a:rPr sz="7050" spc="20" dirty="0">
                <a:latin typeface="Verdana"/>
                <a:cs typeface="Verdana"/>
              </a:rPr>
              <a:t>c</a:t>
            </a:r>
            <a:r>
              <a:rPr spc="20" dirty="0"/>
              <a:t>h</a:t>
            </a:r>
            <a:r>
              <a:rPr spc="285" dirty="0"/>
              <a:t> </a:t>
            </a:r>
            <a:r>
              <a:rPr spc="-20" dirty="0"/>
              <a:t>świ</a:t>
            </a:r>
            <a:r>
              <a:rPr sz="7050" spc="-20" dirty="0">
                <a:latin typeface="Verdana"/>
                <a:cs typeface="Verdana"/>
              </a:rPr>
              <a:t>ą</a:t>
            </a:r>
            <a:r>
              <a:rPr spc="-20" dirty="0"/>
              <a:t>t</a:t>
            </a:r>
            <a:endParaRPr sz="705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29418" y="2185147"/>
            <a:ext cx="4060918" cy="6478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524</Words>
  <Application>Microsoft Office PowerPoint</Application>
  <PresentationFormat>Произвольный</PresentationFormat>
  <Paragraphs>40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Lucida Sans</vt:lpstr>
      <vt:lpstr>Verdana</vt:lpstr>
      <vt:lpstr>Office Theme</vt:lpstr>
      <vt:lpstr>Презентация PowerPoint</vt:lpstr>
      <vt:lpstr>Презентация PowerPoint</vt:lpstr>
      <vt:lpstr>Świąteczne priorytety, czyli co?</vt:lpstr>
      <vt:lpstr>Duch przeszłych świąt</vt:lpstr>
      <vt:lpstr>Zaplanuj</vt:lpstr>
      <vt:lpstr>Duch teraźniejszych świąt</vt:lpstr>
      <vt:lpstr>Duch teraźniejszych świąt</vt:lpstr>
      <vt:lpstr>Duch przyszłych świąt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święta dla rodziców</dc:title>
  <dc:creator>magdalena gdula</dc:creator>
  <cp:keywords>DAEP80zRWgU,BACAG8v3e_8</cp:keywords>
  <cp:lastModifiedBy>User</cp:lastModifiedBy>
  <cp:revision>1</cp:revision>
  <dcterms:created xsi:type="dcterms:W3CDTF">2020-12-16T08:11:26Z</dcterms:created>
  <dcterms:modified xsi:type="dcterms:W3CDTF">2020-12-16T08:58:11Z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2020-12-15T00:00:00Z</vt:filetime>
  </property>
  <property fmtid="{D5CDD505-2E9C-101B-9397-08002B2CF9AE}" pid="3" name="Creator">
    <vt:lpwstr>Canva</vt:lpwstr>
  </property>
  <property fmtid="{D5CDD505-2E9C-101B-9397-08002B2CF9AE}" pid="4" name="LastSaved">
    <vt:filetime>2020-12-16T00:00:00Z</vt:filetime>
  </property>
</Properties>
</file>