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6" r:id="rId2"/>
    <p:sldMasterId id="2147483740" r:id="rId3"/>
    <p:sldMasterId id="2147483753" r:id="rId4"/>
    <p:sldMasterId id="2147483760" r:id="rId5"/>
    <p:sldMasterId id="2147483782" r:id="rId6"/>
    <p:sldMasterId id="2147483784" r:id="rId7"/>
    <p:sldMasterId id="2147483805" r:id="rId8"/>
    <p:sldMasterId id="2147483876" r:id="rId9"/>
    <p:sldMasterId id="2147483889" r:id="rId10"/>
    <p:sldMasterId id="2147483901" r:id="rId11"/>
  </p:sldMasterIdLst>
  <p:sldIdLst>
    <p:sldId id="287" r:id="rId12"/>
    <p:sldId id="297" r:id="rId13"/>
    <p:sldId id="296" r:id="rId14"/>
    <p:sldId id="266" r:id="rId15"/>
    <p:sldId id="299" r:id="rId16"/>
    <p:sldId id="300" r:id="rId17"/>
    <p:sldId id="301" r:id="rId18"/>
    <p:sldId id="262" r:id="rId19"/>
    <p:sldId id="288" r:id="rId20"/>
  </p:sldIdLst>
  <p:sldSz cx="9144000" cy="6858000" type="screen4x3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9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8F53-6513-4C4E-9EB3-66DF5CD56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76721"/>
      </p:ext>
    </p:extLst>
  </p:cSld>
  <p:clrMapOvr>
    <a:masterClrMapping/>
  </p:clrMapOvr>
  <p:transition spd="med" advClick="0" advTm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AA7F6-A290-0844-AA1C-724F376DF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17308"/>
      </p:ext>
    </p:extLst>
  </p:cSld>
  <p:clrMapOvr>
    <a:masterClrMapping/>
  </p:clrMapOvr>
  <p:transition spd="med" advClick="0" advTm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F204-7729-BC44-8509-4A702D241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01669"/>
      </p:ext>
    </p:extLst>
  </p:cSld>
  <p:clrMapOvr>
    <a:masterClrMapping/>
  </p:clrMapOvr>
  <p:transition spd="med" advClick="0" advTm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3FEA-DECA-6540-A51A-A4F267F3E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25123"/>
      </p:ext>
    </p:extLst>
  </p:cSld>
  <p:clrMapOvr>
    <a:masterClrMapping/>
  </p:clrMapOvr>
  <p:transition spd="med" advClick="0" advTm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818A-6D59-5F4A-996F-05AE01E4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84412"/>
      </p:ext>
    </p:extLst>
  </p:cSld>
  <p:clrMapOvr>
    <a:masterClrMapping/>
  </p:clrMapOvr>
  <p:transition spd="med" advClick="0" advTm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65561-239A-5B48-BB06-30A87036F306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838BE-8392-FF43-9605-59CF7C42D1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80996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08E6-B85A-854E-8826-1E1127BBCA5B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EBD7-DE60-144E-B385-0AA3CEEE97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0179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B307-77A4-944C-86DC-E1B45336AF7E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C220-7BB3-034F-8D17-C8B077271A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82739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80B6-92E6-284D-8B11-BED5CE539C56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3C77-86B0-3C49-835B-EC486F2418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37604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78778-C156-5D44-8D0C-EB293F6BA573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9C87A-234F-EF40-B128-F1A14B778E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97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40B5F49E-66FE-4593-954D-A687B02FEB1A}"/>
              </a:ext>
            </a:extLst>
          </p:cNvPr>
          <p:cNvGrpSpPr/>
          <p:nvPr/>
        </p:nvGrpSpPr>
        <p:grpSpPr>
          <a:xfrm>
            <a:off x="538581" y="1880559"/>
            <a:ext cx="1741757" cy="4082558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391EE0D7-BF49-4901-A327-916CFE4DB65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9F078635-C768-45B6-8A7E-22933963C81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xmlns="" id="{72526B96-1B30-4FC2-968D-62244B5F99C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xmlns="" id="{A16DA833-1793-4AF3-B9ED-EB74198EF88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xmlns="" id="{330A07BC-B9E7-48E3-90C4-A9855C551B1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A47741EB-837D-4EB1-B5E7-90B749DB15A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13796" y="2231068"/>
            <a:ext cx="1579475" cy="32713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DF4843EF-5381-4918-9006-F0F8DD96B0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3382" y="1"/>
            <a:ext cx="49542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004B3-5C2A-3D49-ACD0-BB2280544052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A9C5-8654-904F-8F67-5392BE0580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19679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7535-7E88-E14D-B6F1-6C8BFA65A223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ADB63-C85E-8142-B926-6A991CBF12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38485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06C7-72DB-304E-AF98-9FC5F17AEB72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6843-419B-654A-A2A7-773A29143B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6192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3B7C-0E63-2342-A676-E48E5AB4F689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46A7-AC0E-1A46-AF75-F68C18D7E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45814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0F78C-5810-F74C-914E-9F696BDDB677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A2AC-241F-D240-917E-E34FBFCDB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11769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EB6E-3652-D447-BC68-BBBED0B1C68C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68A44-6D7E-5F4C-B20F-7E20351F38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147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10C9209-A599-4237-9ADB-136857A2A2FD}"/>
              </a:ext>
            </a:extLst>
          </p:cNvPr>
          <p:cNvSpPr/>
          <p:nvPr/>
        </p:nvSpPr>
        <p:spPr>
          <a:xfrm>
            <a:off x="2" y="5724052"/>
            <a:ext cx="5421087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A80E3BA-99BC-4B2B-AF72-5E15B2E1E8BA}"/>
              </a:ext>
            </a:extLst>
          </p:cNvPr>
          <p:cNvGrpSpPr/>
          <p:nvPr/>
        </p:nvGrpSpPr>
        <p:grpSpPr>
          <a:xfrm>
            <a:off x="553663" y="2580622"/>
            <a:ext cx="4592558" cy="33643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3B1E9811-5007-49A7-8BAD-7DDB7897EA3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22D62DC-DA7D-4B45-A085-ABAAAB8D3F2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B34BB7A-06E5-40B9-9EF2-9E0067373B8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7688666-3AE5-44F1-A26F-76D56636F5A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9CC1171-A9EF-405B-A1F5-6FE9493305C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1915F51-CC99-48B7-AE95-AF82937FD06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1659B273-7C75-4BD5-943A-09A06D5C401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1AC8DB10-851E-4B55-9C84-D7CCBE70F46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1EF455D-6D30-4D05-8CF0-915B3DA8028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A431320-F592-4F4D-B31B-86737195D4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228645DE-6CE1-43E9-B486-5018EA65AC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3361B3C-1719-489C-90D6-F35295541E5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A6C84D2-6712-4161-AAF9-6D498726FAC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170694" y="2771975"/>
            <a:ext cx="3401311" cy="2723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68E9B98-41B4-49C8-B2DC-737427E0F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9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5512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2207156" y="1362301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/>
        </p:nvSpPr>
        <p:spPr>
          <a:xfrm>
            <a:off x="533778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/>
        </p:nvSpPr>
        <p:spPr>
          <a:xfrm>
            <a:off x="540922" y="5808447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/>
        </p:nvSpPr>
        <p:spPr>
          <a:xfrm>
            <a:off x="540922" y="4234886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42956D04-A3C8-49D4-B877-B45534FE3A10}" type="datetimeFigureOut">
              <a:rPr lang="lt-LT" smtClean="0"/>
              <a:t>2021.01.28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ruošinio paantraštės stiliui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42956D04-A3C8-49D4-B877-B45534FE3A10}" type="datetimeFigureOut">
              <a:rPr lang="lt-LT" smtClean="0"/>
              <a:t>2021.01.28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11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7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8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23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1518"/>
            <a:ext cx="8679898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xmlns="" id="{567BA13B-F706-4406-859C-6CD084C8217F}"/>
              </a:ext>
            </a:extLst>
          </p:cNvPr>
          <p:cNvSpPr/>
          <p:nvPr userDrawn="1"/>
        </p:nvSpPr>
        <p:spPr>
          <a:xfrm rot="1218983">
            <a:off x="920019" y="814562"/>
            <a:ext cx="496018" cy="661357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E6931622-A300-4103-BDE2-F9B55350B9AB}"/>
              </a:ext>
            </a:extLst>
          </p:cNvPr>
          <p:cNvSpPr/>
          <p:nvPr userDrawn="1"/>
        </p:nvSpPr>
        <p:spPr>
          <a:xfrm>
            <a:off x="-17247" y="9"/>
            <a:ext cx="996827" cy="1338935"/>
          </a:xfrm>
          <a:custGeom>
            <a:avLst/>
            <a:gdLst>
              <a:gd name="connsiteX0" fmla="*/ 891042 w 1859154"/>
              <a:gd name="connsiteY0" fmla="*/ 952782 h 1872908"/>
              <a:gd name="connsiteX1" fmla="*/ 844255 w 1859154"/>
              <a:gd name="connsiteY1" fmla="*/ 995969 h 1872908"/>
              <a:gd name="connsiteX2" fmla="*/ 822661 w 1859154"/>
              <a:gd name="connsiteY2" fmla="*/ 1004367 h 1872908"/>
              <a:gd name="connsiteX3" fmla="*/ 759081 w 1859154"/>
              <a:gd name="connsiteY3" fmla="*/ 1005566 h 1872908"/>
              <a:gd name="connsiteX4" fmla="*/ 760280 w 1859154"/>
              <a:gd name="connsiteY4" fmla="*/ 1192711 h 1872908"/>
              <a:gd name="connsiteX5" fmla="*/ 971417 w 1859154"/>
              <a:gd name="connsiteY5" fmla="*/ 1341466 h 1872908"/>
              <a:gd name="connsiteX6" fmla="*/ 1020603 w 1859154"/>
              <a:gd name="connsiteY6" fmla="*/ 1088342 h 1872908"/>
              <a:gd name="connsiteX7" fmla="*/ 562339 w 1859154"/>
              <a:gd name="connsiteY7" fmla="*/ 950382 h 1872908"/>
              <a:gd name="connsiteX8" fmla="*/ 415983 w 1859154"/>
              <a:gd name="connsiteY8" fmla="*/ 1090740 h 1872908"/>
              <a:gd name="connsiteX9" fmla="*/ 468767 w 1859154"/>
              <a:gd name="connsiteY9" fmla="*/ 1352264 h 1872908"/>
              <a:gd name="connsiteX10" fmla="*/ 693100 w 1859154"/>
              <a:gd name="connsiteY10" fmla="*/ 1210705 h 1872908"/>
              <a:gd name="connsiteX11" fmla="*/ 693100 w 1859154"/>
              <a:gd name="connsiteY11" fmla="*/ 1005566 h 1872908"/>
              <a:gd name="connsiteX12" fmla="*/ 629519 w 1859154"/>
              <a:gd name="connsiteY12" fmla="*/ 1006765 h 1872908"/>
              <a:gd name="connsiteX13" fmla="*/ 605526 w 1859154"/>
              <a:gd name="connsiteY13" fmla="*/ 997168 h 1872908"/>
              <a:gd name="connsiteX14" fmla="*/ 1195752 w 1859154"/>
              <a:gd name="connsiteY14" fmla="*/ 775234 h 1872908"/>
              <a:gd name="connsiteX15" fmla="*/ 993011 w 1859154"/>
              <a:gd name="connsiteY15" fmla="*/ 776433 h 1872908"/>
              <a:gd name="connsiteX16" fmla="*/ 994211 w 1859154"/>
              <a:gd name="connsiteY16" fmla="*/ 840015 h 1872908"/>
              <a:gd name="connsiteX17" fmla="*/ 983414 w 1859154"/>
              <a:gd name="connsiteY17" fmla="*/ 864008 h 1872908"/>
              <a:gd name="connsiteX18" fmla="*/ 936628 w 1859154"/>
              <a:gd name="connsiteY18" fmla="*/ 907195 h 1872908"/>
              <a:gd name="connsiteX19" fmla="*/ 1078186 w 1859154"/>
              <a:gd name="connsiteY19" fmla="*/ 1054751 h 1872908"/>
              <a:gd name="connsiteX20" fmla="*/ 1337310 w 1859154"/>
              <a:gd name="connsiteY20" fmla="*/ 1000767 h 1872908"/>
              <a:gd name="connsiteX21" fmla="*/ 467567 w 1859154"/>
              <a:gd name="connsiteY21" fmla="*/ 771635 h 1872908"/>
              <a:gd name="connsiteX22" fmla="*/ 280422 w 1859154"/>
              <a:gd name="connsiteY22" fmla="*/ 772835 h 1872908"/>
              <a:gd name="connsiteX23" fmla="*/ 130467 w 1859154"/>
              <a:gd name="connsiteY23" fmla="*/ 982772 h 1872908"/>
              <a:gd name="connsiteX24" fmla="*/ 383592 w 1859154"/>
              <a:gd name="connsiteY24" fmla="*/ 1030758 h 1872908"/>
              <a:gd name="connsiteX25" fmla="*/ 384792 w 1859154"/>
              <a:gd name="connsiteY25" fmla="*/ 1031958 h 1872908"/>
              <a:gd name="connsiteX26" fmla="*/ 520351 w 1859154"/>
              <a:gd name="connsiteY26" fmla="*/ 903596 h 1872908"/>
              <a:gd name="connsiteX27" fmla="*/ 477164 w 1859154"/>
              <a:gd name="connsiteY27" fmla="*/ 856810 h 1872908"/>
              <a:gd name="connsiteX28" fmla="*/ 468767 w 1859154"/>
              <a:gd name="connsiteY28" fmla="*/ 835217 h 1872908"/>
              <a:gd name="connsiteX29" fmla="*/ 814265 w 1859154"/>
              <a:gd name="connsiteY29" fmla="*/ 541303 h 1872908"/>
              <a:gd name="connsiteX30" fmla="*/ 763880 w 1859154"/>
              <a:gd name="connsiteY30" fmla="*/ 542503 h 1872908"/>
              <a:gd name="connsiteX31" fmla="*/ 700298 w 1859154"/>
              <a:gd name="connsiteY31" fmla="*/ 543702 h 1872908"/>
              <a:gd name="connsiteX32" fmla="*/ 649913 w 1859154"/>
              <a:gd name="connsiteY32" fmla="*/ 544903 h 1872908"/>
              <a:gd name="connsiteX33" fmla="*/ 612724 w 1859154"/>
              <a:gd name="connsiteY33" fmla="*/ 579692 h 1872908"/>
              <a:gd name="connsiteX34" fmla="*/ 565938 w 1859154"/>
              <a:gd name="connsiteY34" fmla="*/ 622879 h 1872908"/>
              <a:gd name="connsiteX35" fmla="*/ 528749 w 1859154"/>
              <a:gd name="connsiteY35" fmla="*/ 657669 h 1872908"/>
              <a:gd name="connsiteX36" fmla="*/ 529948 w 1859154"/>
              <a:gd name="connsiteY36" fmla="*/ 708054 h 1872908"/>
              <a:gd name="connsiteX37" fmla="*/ 531148 w 1859154"/>
              <a:gd name="connsiteY37" fmla="*/ 771635 h 1872908"/>
              <a:gd name="connsiteX38" fmla="*/ 532347 w 1859154"/>
              <a:gd name="connsiteY38" fmla="*/ 822020 h 1872908"/>
              <a:gd name="connsiteX39" fmla="*/ 567138 w 1859154"/>
              <a:gd name="connsiteY39" fmla="*/ 859209 h 1872908"/>
              <a:gd name="connsiteX40" fmla="*/ 610325 w 1859154"/>
              <a:gd name="connsiteY40" fmla="*/ 905995 h 1872908"/>
              <a:gd name="connsiteX41" fmla="*/ 645114 w 1859154"/>
              <a:gd name="connsiteY41" fmla="*/ 943185 h 1872908"/>
              <a:gd name="connsiteX42" fmla="*/ 695499 w 1859154"/>
              <a:gd name="connsiteY42" fmla="*/ 941984 h 1872908"/>
              <a:gd name="connsiteX43" fmla="*/ 759081 w 1859154"/>
              <a:gd name="connsiteY43" fmla="*/ 940785 h 1872908"/>
              <a:gd name="connsiteX44" fmla="*/ 809466 w 1859154"/>
              <a:gd name="connsiteY44" fmla="*/ 939585 h 1872908"/>
              <a:gd name="connsiteX45" fmla="*/ 846654 w 1859154"/>
              <a:gd name="connsiteY45" fmla="*/ 904796 h 1872908"/>
              <a:gd name="connsiteX46" fmla="*/ 893441 w 1859154"/>
              <a:gd name="connsiteY46" fmla="*/ 861609 h 1872908"/>
              <a:gd name="connsiteX47" fmla="*/ 930629 w 1859154"/>
              <a:gd name="connsiteY47" fmla="*/ 826818 h 1872908"/>
              <a:gd name="connsiteX48" fmla="*/ 929430 w 1859154"/>
              <a:gd name="connsiteY48" fmla="*/ 776433 h 1872908"/>
              <a:gd name="connsiteX49" fmla="*/ 928230 w 1859154"/>
              <a:gd name="connsiteY49" fmla="*/ 712853 h 1872908"/>
              <a:gd name="connsiteX50" fmla="*/ 925831 w 1859154"/>
              <a:gd name="connsiteY50" fmla="*/ 662468 h 1872908"/>
              <a:gd name="connsiteX51" fmla="*/ 892241 w 1859154"/>
              <a:gd name="connsiteY51" fmla="*/ 625278 h 1872908"/>
              <a:gd name="connsiteX52" fmla="*/ 849054 w 1859154"/>
              <a:gd name="connsiteY52" fmla="*/ 578493 h 1872908"/>
              <a:gd name="connsiteX53" fmla="*/ 1074587 w 1859154"/>
              <a:gd name="connsiteY53" fmla="*/ 451330 h 1872908"/>
              <a:gd name="connsiteX54" fmla="*/ 939028 w 1859154"/>
              <a:gd name="connsiteY54" fmla="*/ 580892 h 1872908"/>
              <a:gd name="connsiteX55" fmla="*/ 982215 w 1859154"/>
              <a:gd name="connsiteY55" fmla="*/ 627677 h 1872908"/>
              <a:gd name="connsiteX56" fmla="*/ 990612 w 1859154"/>
              <a:gd name="connsiteY56" fmla="*/ 649271 h 1872908"/>
              <a:gd name="connsiteX57" fmla="*/ 991812 w 1859154"/>
              <a:gd name="connsiteY57" fmla="*/ 714052 h 1872908"/>
              <a:gd name="connsiteX58" fmla="*/ 1177756 w 1859154"/>
              <a:gd name="connsiteY58" fmla="*/ 712853 h 1872908"/>
              <a:gd name="connsiteX59" fmla="*/ 1178957 w 1859154"/>
              <a:gd name="connsiteY59" fmla="*/ 710454 h 1872908"/>
              <a:gd name="connsiteX60" fmla="*/ 1327712 w 1859154"/>
              <a:gd name="connsiteY60" fmla="*/ 500515 h 1872908"/>
              <a:gd name="connsiteX61" fmla="*/ 382393 w 1859154"/>
              <a:gd name="connsiteY61" fmla="*/ 429737 h 1872908"/>
              <a:gd name="connsiteX62" fmla="*/ 120870 w 1859154"/>
              <a:gd name="connsiteY62" fmla="*/ 483720 h 1872908"/>
              <a:gd name="connsiteX63" fmla="*/ 263627 w 1859154"/>
              <a:gd name="connsiteY63" fmla="*/ 709253 h 1872908"/>
              <a:gd name="connsiteX64" fmla="*/ 466368 w 1859154"/>
              <a:gd name="connsiteY64" fmla="*/ 708054 h 1872908"/>
              <a:gd name="connsiteX65" fmla="*/ 465167 w 1859154"/>
              <a:gd name="connsiteY65" fmla="*/ 643273 h 1872908"/>
              <a:gd name="connsiteX66" fmla="*/ 475965 w 1859154"/>
              <a:gd name="connsiteY66" fmla="*/ 619280 h 1872908"/>
              <a:gd name="connsiteX67" fmla="*/ 522750 w 1859154"/>
              <a:gd name="connsiteY67" fmla="*/ 576093 h 1872908"/>
              <a:gd name="connsiteX68" fmla="*/ 489160 w 1859154"/>
              <a:gd name="connsiteY68" fmla="*/ 145420 h 1872908"/>
              <a:gd name="connsiteX69" fmla="*/ 439975 w 1859154"/>
              <a:gd name="connsiteY69" fmla="*/ 398546 h 1872908"/>
              <a:gd name="connsiteX70" fmla="*/ 568337 w 1859154"/>
              <a:gd name="connsiteY70" fmla="*/ 535305 h 1872908"/>
              <a:gd name="connsiteX71" fmla="*/ 613923 w 1859154"/>
              <a:gd name="connsiteY71" fmla="*/ 492118 h 1872908"/>
              <a:gd name="connsiteX72" fmla="*/ 623520 w 1859154"/>
              <a:gd name="connsiteY72" fmla="*/ 484920 h 1872908"/>
              <a:gd name="connsiteX73" fmla="*/ 635517 w 1859154"/>
              <a:gd name="connsiteY73" fmla="*/ 482521 h 1872908"/>
              <a:gd name="connsiteX74" fmla="*/ 699099 w 1859154"/>
              <a:gd name="connsiteY74" fmla="*/ 481321 h 1872908"/>
              <a:gd name="connsiteX75" fmla="*/ 699099 w 1859154"/>
              <a:gd name="connsiteY75" fmla="*/ 292977 h 1872908"/>
              <a:gd name="connsiteX76" fmla="*/ 988212 w 1859154"/>
              <a:gd name="connsiteY76" fmla="*/ 134624 h 1872908"/>
              <a:gd name="connsiteX77" fmla="*/ 762679 w 1859154"/>
              <a:gd name="connsiteY77" fmla="*/ 276182 h 1872908"/>
              <a:gd name="connsiteX78" fmla="*/ 763880 w 1859154"/>
              <a:gd name="connsiteY78" fmla="*/ 478921 h 1872908"/>
              <a:gd name="connsiteX79" fmla="*/ 828660 w 1859154"/>
              <a:gd name="connsiteY79" fmla="*/ 477722 h 1872908"/>
              <a:gd name="connsiteX80" fmla="*/ 852653 w 1859154"/>
              <a:gd name="connsiteY80" fmla="*/ 487320 h 1872908"/>
              <a:gd name="connsiteX81" fmla="*/ 897039 w 1859154"/>
              <a:gd name="connsiteY81" fmla="*/ 535305 h 1872908"/>
              <a:gd name="connsiteX82" fmla="*/ 1043396 w 1859154"/>
              <a:gd name="connsiteY82" fmla="*/ 394946 h 1872908"/>
              <a:gd name="connsiteX83" fmla="*/ 0 w 1859154"/>
              <a:gd name="connsiteY83" fmla="*/ 0 h 1872908"/>
              <a:gd name="connsiteX84" fmla="*/ 96606 w 1859154"/>
              <a:gd name="connsiteY84" fmla="*/ 0 h 1872908"/>
              <a:gd name="connsiteX85" fmla="*/ 89679 w 1859154"/>
              <a:gd name="connsiteY85" fmla="*/ 32654 h 1872908"/>
              <a:gd name="connsiteX86" fmla="*/ 144863 w 1859154"/>
              <a:gd name="connsiteY86" fmla="*/ 87837 h 1872908"/>
              <a:gd name="connsiteX87" fmla="*/ 163248 w 1859154"/>
              <a:gd name="connsiteY87" fmla="*/ 0 h 1872908"/>
              <a:gd name="connsiteX88" fmla="*/ 228631 w 1859154"/>
              <a:gd name="connsiteY88" fmla="*/ 0 h 1872908"/>
              <a:gd name="connsiteX89" fmla="*/ 196447 w 1859154"/>
              <a:gd name="connsiteY89" fmla="*/ 145420 h 1872908"/>
              <a:gd name="connsiteX90" fmla="*/ 262428 w 1859154"/>
              <a:gd name="connsiteY90" fmla="*/ 213801 h 1872908"/>
              <a:gd name="connsiteX91" fmla="*/ 302016 w 1859154"/>
              <a:gd name="connsiteY91" fmla="*/ 31455 h 1872908"/>
              <a:gd name="connsiteX92" fmla="*/ 321210 w 1859154"/>
              <a:gd name="connsiteY92" fmla="*/ 8661 h 1872908"/>
              <a:gd name="connsiteX93" fmla="*/ 340404 w 1859154"/>
              <a:gd name="connsiteY93" fmla="*/ 7462 h 1872908"/>
              <a:gd name="connsiteX94" fmla="*/ 364397 w 1859154"/>
              <a:gd name="connsiteY94" fmla="*/ 45850 h 1872908"/>
              <a:gd name="connsiteX95" fmla="*/ 316411 w 1859154"/>
              <a:gd name="connsiteY95" fmla="*/ 271384 h 1872908"/>
              <a:gd name="connsiteX96" fmla="*/ 384792 w 1859154"/>
              <a:gd name="connsiteY96" fmla="*/ 342162 h 1872908"/>
              <a:gd name="connsiteX97" fmla="*/ 435177 w 1859154"/>
              <a:gd name="connsiteY97" fmla="*/ 84239 h 1872908"/>
              <a:gd name="connsiteX98" fmla="*/ 454371 w 1859154"/>
              <a:gd name="connsiteY98" fmla="*/ 61445 h 1872908"/>
              <a:gd name="connsiteX99" fmla="*/ 484362 w 1859154"/>
              <a:gd name="connsiteY99" fmla="*/ 63844 h 1872908"/>
              <a:gd name="connsiteX100" fmla="*/ 700298 w 1859154"/>
              <a:gd name="connsiteY100" fmla="*/ 215000 h 1872908"/>
              <a:gd name="connsiteX101" fmla="*/ 700298 w 1859154"/>
              <a:gd name="connsiteY101" fmla="*/ 115430 h 1872908"/>
              <a:gd name="connsiteX102" fmla="*/ 527694 w 1859154"/>
              <a:gd name="connsiteY102" fmla="*/ 0 h 1872908"/>
              <a:gd name="connsiteX103" fmla="*/ 641786 w 1859154"/>
              <a:gd name="connsiteY103" fmla="*/ 0 h 1872908"/>
              <a:gd name="connsiteX104" fmla="*/ 699099 w 1859154"/>
              <a:gd name="connsiteY104" fmla="*/ 38653 h 1872908"/>
              <a:gd name="connsiteX105" fmla="*/ 699099 w 1859154"/>
              <a:gd name="connsiteY105" fmla="*/ 0 h 1872908"/>
              <a:gd name="connsiteX106" fmla="*/ 763880 w 1859154"/>
              <a:gd name="connsiteY106" fmla="*/ 0 h 1872908"/>
              <a:gd name="connsiteX107" fmla="*/ 763880 w 1859154"/>
              <a:gd name="connsiteY107" fmla="*/ 29055 h 1872908"/>
              <a:gd name="connsiteX108" fmla="*/ 810903 w 1859154"/>
              <a:gd name="connsiteY108" fmla="*/ 0 h 1872908"/>
              <a:gd name="connsiteX109" fmla="*/ 933692 w 1859154"/>
              <a:gd name="connsiteY109" fmla="*/ 0 h 1872908"/>
              <a:gd name="connsiteX110" fmla="*/ 762679 w 1859154"/>
              <a:gd name="connsiteY110" fmla="*/ 104632 h 1872908"/>
              <a:gd name="connsiteX111" fmla="*/ 763880 w 1859154"/>
              <a:gd name="connsiteY111" fmla="*/ 199405 h 1872908"/>
              <a:gd name="connsiteX112" fmla="*/ 993011 w 1859154"/>
              <a:gd name="connsiteY112" fmla="*/ 54247 h 1872908"/>
              <a:gd name="connsiteX113" fmla="*/ 1023003 w 1859154"/>
              <a:gd name="connsiteY113" fmla="*/ 51848 h 1872908"/>
              <a:gd name="connsiteX114" fmla="*/ 1042197 w 1859154"/>
              <a:gd name="connsiteY114" fmla="*/ 74642 h 1872908"/>
              <a:gd name="connsiteX115" fmla="*/ 1097381 w 1859154"/>
              <a:gd name="connsiteY115" fmla="*/ 338564 h 1872908"/>
              <a:gd name="connsiteX116" fmla="*/ 1165760 w 1859154"/>
              <a:gd name="connsiteY116" fmla="*/ 272583 h 1872908"/>
              <a:gd name="connsiteX117" fmla="*/ 1120173 w 1859154"/>
              <a:gd name="connsiteY117" fmla="*/ 63844 h 1872908"/>
              <a:gd name="connsiteX118" fmla="*/ 1139368 w 1859154"/>
              <a:gd name="connsiteY118" fmla="*/ 27855 h 1872908"/>
              <a:gd name="connsiteX119" fmla="*/ 1144166 w 1859154"/>
              <a:gd name="connsiteY119" fmla="*/ 26656 h 1872908"/>
              <a:gd name="connsiteX120" fmla="*/ 1182555 w 1859154"/>
              <a:gd name="connsiteY120" fmla="*/ 50649 h 1872908"/>
              <a:gd name="connsiteX121" fmla="*/ 1219744 w 1859154"/>
              <a:gd name="connsiteY121" fmla="*/ 220999 h 1872908"/>
              <a:gd name="connsiteX122" fmla="*/ 1276127 w 1859154"/>
              <a:gd name="connsiteY122" fmla="*/ 167014 h 1872908"/>
              <a:gd name="connsiteX123" fmla="*/ 1240138 w 1859154"/>
              <a:gd name="connsiteY123" fmla="*/ 5063 h 1872908"/>
              <a:gd name="connsiteX124" fmla="*/ 1240806 w 1859154"/>
              <a:gd name="connsiteY124" fmla="*/ 0 h 1872908"/>
              <a:gd name="connsiteX125" fmla="*/ 1304318 w 1859154"/>
              <a:gd name="connsiteY125" fmla="*/ 0 h 1872908"/>
              <a:gd name="connsiteX126" fmla="*/ 1330112 w 1859154"/>
              <a:gd name="connsiteY126" fmla="*/ 116629 h 1872908"/>
              <a:gd name="connsiteX127" fmla="*/ 1387695 w 1859154"/>
              <a:gd name="connsiteY127" fmla="*/ 61445 h 1872908"/>
              <a:gd name="connsiteX128" fmla="*/ 1374637 w 1859154"/>
              <a:gd name="connsiteY128" fmla="*/ 0 h 1872908"/>
              <a:gd name="connsiteX129" fmla="*/ 1439624 w 1859154"/>
              <a:gd name="connsiteY129" fmla="*/ 0 h 1872908"/>
              <a:gd name="connsiteX130" fmla="*/ 1441678 w 1859154"/>
              <a:gd name="connsiteY130" fmla="*/ 9861 h 1872908"/>
              <a:gd name="connsiteX131" fmla="*/ 1452227 w 1859154"/>
              <a:gd name="connsiteY131" fmla="*/ 0 h 1872908"/>
              <a:gd name="connsiteX132" fmla="*/ 1542847 w 1859154"/>
              <a:gd name="connsiteY132" fmla="*/ 0 h 1872908"/>
              <a:gd name="connsiteX133" fmla="*/ 1541249 w 1859154"/>
              <a:gd name="connsiteY133" fmla="*/ 3862 h 1872908"/>
              <a:gd name="connsiteX134" fmla="*/ 1495663 w 1859154"/>
              <a:gd name="connsiteY134" fmla="*/ 47049 h 1872908"/>
              <a:gd name="connsiteX135" fmla="*/ 1532851 w 1859154"/>
              <a:gd name="connsiteY135" fmla="*/ 55448 h 1872908"/>
              <a:gd name="connsiteX136" fmla="*/ 1556844 w 1859154"/>
              <a:gd name="connsiteY136" fmla="*/ 93836 h 1872908"/>
              <a:gd name="connsiteX137" fmla="*/ 1518455 w 1859154"/>
              <a:gd name="connsiteY137" fmla="*/ 117829 h 1872908"/>
              <a:gd name="connsiteX138" fmla="*/ 1440479 w 1859154"/>
              <a:gd name="connsiteY138" fmla="*/ 101034 h 1872908"/>
              <a:gd name="connsiteX139" fmla="*/ 1382896 w 1859154"/>
              <a:gd name="connsiteY139" fmla="*/ 156218 h 1872908"/>
              <a:gd name="connsiteX140" fmla="*/ 1487265 w 1859154"/>
              <a:gd name="connsiteY140" fmla="*/ 179010 h 1872908"/>
              <a:gd name="connsiteX141" fmla="*/ 1511257 w 1859154"/>
              <a:gd name="connsiteY141" fmla="*/ 217399 h 1872908"/>
              <a:gd name="connsiteX142" fmla="*/ 1472869 w 1859154"/>
              <a:gd name="connsiteY142" fmla="*/ 241392 h 1872908"/>
              <a:gd name="connsiteX143" fmla="*/ 1325313 w 1859154"/>
              <a:gd name="connsiteY143" fmla="*/ 210201 h 1872908"/>
              <a:gd name="connsiteX144" fmla="*/ 1258133 w 1859154"/>
              <a:gd name="connsiteY144" fmla="*/ 276182 h 1872908"/>
              <a:gd name="connsiteX145" fmla="*/ 1442878 w 1859154"/>
              <a:gd name="connsiteY145" fmla="*/ 313371 h 1872908"/>
              <a:gd name="connsiteX146" fmla="*/ 1466871 w 1859154"/>
              <a:gd name="connsiteY146" fmla="*/ 351759 h 1872908"/>
              <a:gd name="connsiteX147" fmla="*/ 1428483 w 1859154"/>
              <a:gd name="connsiteY147" fmla="*/ 375752 h 1872908"/>
              <a:gd name="connsiteX148" fmla="*/ 1204148 w 1859154"/>
              <a:gd name="connsiteY148" fmla="*/ 327766 h 1872908"/>
              <a:gd name="connsiteX149" fmla="*/ 1132170 w 1859154"/>
              <a:gd name="connsiteY149" fmla="*/ 397346 h 1872908"/>
              <a:gd name="connsiteX150" fmla="*/ 1391293 w 1859154"/>
              <a:gd name="connsiteY150" fmla="*/ 446532 h 1872908"/>
              <a:gd name="connsiteX151" fmla="*/ 1414087 w 1859154"/>
              <a:gd name="connsiteY151" fmla="*/ 465726 h 1872908"/>
              <a:gd name="connsiteX152" fmla="*/ 1411688 w 1859154"/>
              <a:gd name="connsiteY152" fmla="*/ 495716 h 1872908"/>
              <a:gd name="connsiteX153" fmla="*/ 1259332 w 1859154"/>
              <a:gd name="connsiteY153" fmla="*/ 710454 h 1872908"/>
              <a:gd name="connsiteX154" fmla="*/ 1358903 w 1859154"/>
              <a:gd name="connsiteY154" fmla="*/ 711653 h 1872908"/>
              <a:gd name="connsiteX155" fmla="*/ 1487265 w 1859154"/>
              <a:gd name="connsiteY155" fmla="*/ 519709 h 1872908"/>
              <a:gd name="connsiteX156" fmla="*/ 1501660 w 1859154"/>
              <a:gd name="connsiteY156" fmla="*/ 507713 h 1872908"/>
              <a:gd name="connsiteX157" fmla="*/ 1531652 w 1859154"/>
              <a:gd name="connsiteY157" fmla="*/ 511312 h 1872908"/>
              <a:gd name="connsiteX158" fmla="*/ 1540049 w 1859154"/>
              <a:gd name="connsiteY158" fmla="*/ 555699 h 1872908"/>
              <a:gd name="connsiteX159" fmla="*/ 1435680 w 1859154"/>
              <a:gd name="connsiteY159" fmla="*/ 710454 h 1872908"/>
              <a:gd name="connsiteX160" fmla="*/ 1530452 w 1859154"/>
              <a:gd name="connsiteY160" fmla="*/ 710454 h 1872908"/>
              <a:gd name="connsiteX161" fmla="*/ 1614427 w 1859154"/>
              <a:gd name="connsiteY161" fmla="*/ 585690 h 1872908"/>
              <a:gd name="connsiteX162" fmla="*/ 1628823 w 1859154"/>
              <a:gd name="connsiteY162" fmla="*/ 573694 h 1872908"/>
              <a:gd name="connsiteX163" fmla="*/ 1658814 w 1859154"/>
              <a:gd name="connsiteY163" fmla="*/ 577292 h 1872908"/>
              <a:gd name="connsiteX164" fmla="*/ 1667211 w 1859154"/>
              <a:gd name="connsiteY164" fmla="*/ 621680 h 1872908"/>
              <a:gd name="connsiteX165" fmla="*/ 1607229 w 1859154"/>
              <a:gd name="connsiteY165" fmla="*/ 710454 h 1872908"/>
              <a:gd name="connsiteX166" fmla="*/ 1686405 w 1859154"/>
              <a:gd name="connsiteY166" fmla="*/ 710454 h 1872908"/>
              <a:gd name="connsiteX167" fmla="*/ 1730793 w 1859154"/>
              <a:gd name="connsiteY167" fmla="*/ 644472 h 1872908"/>
              <a:gd name="connsiteX168" fmla="*/ 1745189 w 1859154"/>
              <a:gd name="connsiteY168" fmla="*/ 632476 h 1872908"/>
              <a:gd name="connsiteX169" fmla="*/ 1775179 w 1859154"/>
              <a:gd name="connsiteY169" fmla="*/ 636076 h 1872908"/>
              <a:gd name="connsiteX170" fmla="*/ 1783577 w 1859154"/>
              <a:gd name="connsiteY170" fmla="*/ 680462 h 1872908"/>
              <a:gd name="connsiteX171" fmla="*/ 1763183 w 1859154"/>
              <a:gd name="connsiteY171" fmla="*/ 711653 h 1872908"/>
              <a:gd name="connsiteX172" fmla="*/ 1826765 w 1859154"/>
              <a:gd name="connsiteY172" fmla="*/ 710454 h 1872908"/>
              <a:gd name="connsiteX173" fmla="*/ 1859154 w 1859154"/>
              <a:gd name="connsiteY173" fmla="*/ 742843 h 1872908"/>
              <a:gd name="connsiteX174" fmla="*/ 1827964 w 1859154"/>
              <a:gd name="connsiteY174" fmla="*/ 775234 h 1872908"/>
              <a:gd name="connsiteX175" fmla="*/ 1752387 w 1859154"/>
              <a:gd name="connsiteY175" fmla="*/ 775234 h 1872908"/>
              <a:gd name="connsiteX176" fmla="*/ 1782377 w 1859154"/>
              <a:gd name="connsiteY176" fmla="*/ 824419 h 1872908"/>
              <a:gd name="connsiteX177" fmla="*/ 1771581 w 1859154"/>
              <a:gd name="connsiteY177" fmla="*/ 868807 h 1872908"/>
              <a:gd name="connsiteX178" fmla="*/ 1727193 w 1859154"/>
              <a:gd name="connsiteY178" fmla="*/ 858009 h 1872908"/>
              <a:gd name="connsiteX179" fmla="*/ 1675609 w 1859154"/>
              <a:gd name="connsiteY179" fmla="*/ 775234 h 1872908"/>
              <a:gd name="connsiteX180" fmla="*/ 1596433 w 1859154"/>
              <a:gd name="connsiteY180" fmla="*/ 775234 h 1872908"/>
              <a:gd name="connsiteX181" fmla="*/ 1662413 w 1859154"/>
              <a:gd name="connsiteY181" fmla="*/ 883202 h 1872908"/>
              <a:gd name="connsiteX182" fmla="*/ 1651616 w 1859154"/>
              <a:gd name="connsiteY182" fmla="*/ 927589 h 1872908"/>
              <a:gd name="connsiteX183" fmla="*/ 1607229 w 1859154"/>
              <a:gd name="connsiteY183" fmla="*/ 916792 h 1872908"/>
              <a:gd name="connsiteX184" fmla="*/ 1520855 w 1859154"/>
              <a:gd name="connsiteY184" fmla="*/ 776433 h 1872908"/>
              <a:gd name="connsiteX185" fmla="*/ 1519656 w 1859154"/>
              <a:gd name="connsiteY185" fmla="*/ 776433 h 1872908"/>
              <a:gd name="connsiteX186" fmla="*/ 1441678 w 1859154"/>
              <a:gd name="connsiteY186" fmla="*/ 776433 h 1872908"/>
              <a:gd name="connsiteX187" fmla="*/ 1532851 w 1859154"/>
              <a:gd name="connsiteY187" fmla="*/ 923990 h 1872908"/>
              <a:gd name="connsiteX188" fmla="*/ 1522055 w 1859154"/>
              <a:gd name="connsiteY188" fmla="*/ 968378 h 1872908"/>
              <a:gd name="connsiteX189" fmla="*/ 1477667 w 1859154"/>
              <a:gd name="connsiteY189" fmla="*/ 957580 h 1872908"/>
              <a:gd name="connsiteX190" fmla="*/ 1366101 w 1859154"/>
              <a:gd name="connsiteY190" fmla="*/ 776433 h 1872908"/>
              <a:gd name="connsiteX191" fmla="*/ 1271329 w 1859154"/>
              <a:gd name="connsiteY191" fmla="*/ 776433 h 1872908"/>
              <a:gd name="connsiteX192" fmla="*/ 1416486 w 1859154"/>
              <a:gd name="connsiteY192" fmla="*/ 1006765 h 1872908"/>
              <a:gd name="connsiteX193" fmla="*/ 1418885 w 1859154"/>
              <a:gd name="connsiteY193" fmla="*/ 1035557 h 1872908"/>
              <a:gd name="connsiteX194" fmla="*/ 1396092 w 1859154"/>
              <a:gd name="connsiteY194" fmla="*/ 1054751 h 1872908"/>
              <a:gd name="connsiteX195" fmla="*/ 1128571 w 1859154"/>
              <a:gd name="connsiteY195" fmla="*/ 1109934 h 1872908"/>
              <a:gd name="connsiteX196" fmla="*/ 1194551 w 1859154"/>
              <a:gd name="connsiteY196" fmla="*/ 1178315 h 1872908"/>
              <a:gd name="connsiteX197" fmla="*/ 1403289 w 1859154"/>
              <a:gd name="connsiteY197" fmla="*/ 1132728 h 1872908"/>
              <a:gd name="connsiteX198" fmla="*/ 1441678 w 1859154"/>
              <a:gd name="connsiteY198" fmla="*/ 1156721 h 1872908"/>
              <a:gd name="connsiteX199" fmla="*/ 1417685 w 1859154"/>
              <a:gd name="connsiteY199" fmla="*/ 1195110 h 1872908"/>
              <a:gd name="connsiteX200" fmla="*/ 1247336 w 1859154"/>
              <a:gd name="connsiteY200" fmla="*/ 1232299 h 1872908"/>
              <a:gd name="connsiteX201" fmla="*/ 1301320 w 1859154"/>
              <a:gd name="connsiteY201" fmla="*/ 1288682 h 1872908"/>
              <a:gd name="connsiteX202" fmla="*/ 1463272 w 1859154"/>
              <a:gd name="connsiteY202" fmla="*/ 1253893 h 1872908"/>
              <a:gd name="connsiteX203" fmla="*/ 1501660 w 1859154"/>
              <a:gd name="connsiteY203" fmla="*/ 1277886 h 1872908"/>
              <a:gd name="connsiteX204" fmla="*/ 1477667 w 1859154"/>
              <a:gd name="connsiteY204" fmla="*/ 1316275 h 1872908"/>
              <a:gd name="connsiteX205" fmla="*/ 1354105 w 1859154"/>
              <a:gd name="connsiteY205" fmla="*/ 1342665 h 1872908"/>
              <a:gd name="connsiteX206" fmla="*/ 1408088 w 1859154"/>
              <a:gd name="connsiteY206" fmla="*/ 1405047 h 1872908"/>
              <a:gd name="connsiteX207" fmla="*/ 1504060 w 1859154"/>
              <a:gd name="connsiteY207" fmla="*/ 1384654 h 1872908"/>
              <a:gd name="connsiteX208" fmla="*/ 1542448 w 1859154"/>
              <a:gd name="connsiteY208" fmla="*/ 1408647 h 1872908"/>
              <a:gd name="connsiteX209" fmla="*/ 1518455 w 1859154"/>
              <a:gd name="connsiteY209" fmla="*/ 1447035 h 1872908"/>
              <a:gd name="connsiteX210" fmla="*/ 1460872 w 1859154"/>
              <a:gd name="connsiteY210" fmla="*/ 1459032 h 1872908"/>
              <a:gd name="connsiteX211" fmla="*/ 1462073 w 1859154"/>
              <a:gd name="connsiteY211" fmla="*/ 1460232 h 1872908"/>
              <a:gd name="connsiteX212" fmla="*/ 1513657 w 1859154"/>
              <a:gd name="connsiteY212" fmla="*/ 1513015 h 1872908"/>
              <a:gd name="connsiteX213" fmla="*/ 1512458 w 1859154"/>
              <a:gd name="connsiteY213" fmla="*/ 1558601 h 1872908"/>
              <a:gd name="connsiteX214" fmla="*/ 1468070 w 1859154"/>
              <a:gd name="connsiteY214" fmla="*/ 1557402 h 1872908"/>
              <a:gd name="connsiteX215" fmla="*/ 1423684 w 1859154"/>
              <a:gd name="connsiteY215" fmla="*/ 1511816 h 1872908"/>
              <a:gd name="connsiteX216" fmla="*/ 1416486 w 1859154"/>
              <a:gd name="connsiteY216" fmla="*/ 1547805 h 1872908"/>
              <a:gd name="connsiteX217" fmla="*/ 1378097 w 1859154"/>
              <a:gd name="connsiteY217" fmla="*/ 1571798 h 1872908"/>
              <a:gd name="connsiteX218" fmla="*/ 1354105 w 1859154"/>
              <a:gd name="connsiteY218" fmla="*/ 1533410 h 1872908"/>
              <a:gd name="connsiteX219" fmla="*/ 1370900 w 1859154"/>
              <a:gd name="connsiteY219" fmla="*/ 1454233 h 1872908"/>
              <a:gd name="connsiteX220" fmla="*/ 1316915 w 1859154"/>
              <a:gd name="connsiteY220" fmla="*/ 1397850 h 1872908"/>
              <a:gd name="connsiteX221" fmla="*/ 1316915 w 1859154"/>
              <a:gd name="connsiteY221" fmla="*/ 1396650 h 1872908"/>
              <a:gd name="connsiteX222" fmla="*/ 1294122 w 1859154"/>
              <a:gd name="connsiteY222" fmla="*/ 1502219 h 1872908"/>
              <a:gd name="connsiteX223" fmla="*/ 1255734 w 1859154"/>
              <a:gd name="connsiteY223" fmla="*/ 1526212 h 1872908"/>
              <a:gd name="connsiteX224" fmla="*/ 1231741 w 1859154"/>
              <a:gd name="connsiteY224" fmla="*/ 1487823 h 1872908"/>
              <a:gd name="connsiteX225" fmla="*/ 1262932 w 1859154"/>
              <a:gd name="connsiteY225" fmla="*/ 1340267 h 1872908"/>
              <a:gd name="connsiteX226" fmla="*/ 1196951 w 1859154"/>
              <a:gd name="connsiteY226" fmla="*/ 1273086 h 1872908"/>
              <a:gd name="connsiteX227" fmla="*/ 1157363 w 1859154"/>
              <a:gd name="connsiteY227" fmla="*/ 1455432 h 1872908"/>
              <a:gd name="connsiteX228" fmla="*/ 1118974 w 1859154"/>
              <a:gd name="connsiteY228" fmla="*/ 1479425 h 1872908"/>
              <a:gd name="connsiteX229" fmla="*/ 1094981 w 1859154"/>
              <a:gd name="connsiteY229" fmla="*/ 1442237 h 1872908"/>
              <a:gd name="connsiteX230" fmla="*/ 1144166 w 1859154"/>
              <a:gd name="connsiteY230" fmla="*/ 1216703 h 1872908"/>
              <a:gd name="connsiteX231" fmla="*/ 1075787 w 1859154"/>
              <a:gd name="connsiteY231" fmla="*/ 1145924 h 1872908"/>
              <a:gd name="connsiteX232" fmla="*/ 1025402 w 1859154"/>
              <a:gd name="connsiteY232" fmla="*/ 1403848 h 1872908"/>
              <a:gd name="connsiteX233" fmla="*/ 976216 w 1859154"/>
              <a:gd name="connsiteY233" fmla="*/ 1424243 h 1872908"/>
              <a:gd name="connsiteX234" fmla="*/ 761480 w 1859154"/>
              <a:gd name="connsiteY234" fmla="*/ 1273086 h 1872908"/>
              <a:gd name="connsiteX235" fmla="*/ 761480 w 1859154"/>
              <a:gd name="connsiteY235" fmla="*/ 1372657 h 1872908"/>
              <a:gd name="connsiteX236" fmla="*/ 953423 w 1859154"/>
              <a:gd name="connsiteY236" fmla="*/ 1501019 h 1872908"/>
              <a:gd name="connsiteX237" fmla="*/ 961820 w 1859154"/>
              <a:gd name="connsiteY237" fmla="*/ 1545406 h 1872908"/>
              <a:gd name="connsiteX238" fmla="*/ 917434 w 1859154"/>
              <a:gd name="connsiteY238" fmla="*/ 1553804 h 1872908"/>
              <a:gd name="connsiteX239" fmla="*/ 762679 w 1859154"/>
              <a:gd name="connsiteY239" fmla="*/ 1449434 h 1872908"/>
              <a:gd name="connsiteX240" fmla="*/ 761480 w 1859154"/>
              <a:gd name="connsiteY240" fmla="*/ 1543007 h 1872908"/>
              <a:gd name="connsiteX241" fmla="*/ 886243 w 1859154"/>
              <a:gd name="connsiteY241" fmla="*/ 1626982 h 1872908"/>
              <a:gd name="connsiteX242" fmla="*/ 894640 w 1859154"/>
              <a:gd name="connsiteY242" fmla="*/ 1671368 h 1872908"/>
              <a:gd name="connsiteX243" fmla="*/ 850254 w 1859154"/>
              <a:gd name="connsiteY243" fmla="*/ 1679766 h 1872908"/>
              <a:gd name="connsiteX244" fmla="*/ 760280 w 1859154"/>
              <a:gd name="connsiteY244" fmla="*/ 1619784 h 1872908"/>
              <a:gd name="connsiteX245" fmla="*/ 760280 w 1859154"/>
              <a:gd name="connsiteY245" fmla="*/ 1620983 h 1872908"/>
              <a:gd name="connsiteX246" fmla="*/ 760280 w 1859154"/>
              <a:gd name="connsiteY246" fmla="*/ 1698961 h 1872908"/>
              <a:gd name="connsiteX247" fmla="*/ 827460 w 1859154"/>
              <a:gd name="connsiteY247" fmla="*/ 1744547 h 1872908"/>
              <a:gd name="connsiteX248" fmla="*/ 835858 w 1859154"/>
              <a:gd name="connsiteY248" fmla="*/ 1788933 h 1872908"/>
              <a:gd name="connsiteX249" fmla="*/ 791471 w 1859154"/>
              <a:gd name="connsiteY249" fmla="*/ 1797331 h 1872908"/>
              <a:gd name="connsiteX250" fmla="*/ 761480 w 1859154"/>
              <a:gd name="connsiteY250" fmla="*/ 1776937 h 1872908"/>
              <a:gd name="connsiteX251" fmla="*/ 760280 w 1859154"/>
              <a:gd name="connsiteY251" fmla="*/ 1840519 h 1872908"/>
              <a:gd name="connsiteX252" fmla="*/ 729089 w 1859154"/>
              <a:gd name="connsiteY252" fmla="*/ 1872908 h 1872908"/>
              <a:gd name="connsiteX253" fmla="*/ 696699 w 1859154"/>
              <a:gd name="connsiteY253" fmla="*/ 1840519 h 1872908"/>
              <a:gd name="connsiteX254" fmla="*/ 696699 w 1859154"/>
              <a:gd name="connsiteY254" fmla="*/ 1766141 h 1872908"/>
              <a:gd name="connsiteX255" fmla="*/ 696699 w 1859154"/>
              <a:gd name="connsiteY255" fmla="*/ 1764940 h 1872908"/>
              <a:gd name="connsiteX256" fmla="*/ 646314 w 1859154"/>
              <a:gd name="connsiteY256" fmla="*/ 1796132 h 1872908"/>
              <a:gd name="connsiteX257" fmla="*/ 601927 w 1859154"/>
              <a:gd name="connsiteY257" fmla="*/ 1785335 h 1872908"/>
              <a:gd name="connsiteX258" fmla="*/ 612724 w 1859154"/>
              <a:gd name="connsiteY258" fmla="*/ 1740948 h 1872908"/>
              <a:gd name="connsiteX259" fmla="*/ 696699 w 1859154"/>
              <a:gd name="connsiteY259" fmla="*/ 1689363 h 1872908"/>
              <a:gd name="connsiteX260" fmla="*/ 696699 w 1859154"/>
              <a:gd name="connsiteY260" fmla="*/ 1610187 h 1872908"/>
              <a:gd name="connsiteX261" fmla="*/ 696699 w 1859154"/>
              <a:gd name="connsiteY261" fmla="*/ 1608987 h 1872908"/>
              <a:gd name="connsiteX262" fmla="*/ 588731 w 1859154"/>
              <a:gd name="connsiteY262" fmla="*/ 1676168 h 1872908"/>
              <a:gd name="connsiteX263" fmla="*/ 544344 w 1859154"/>
              <a:gd name="connsiteY263" fmla="*/ 1665370 h 1872908"/>
              <a:gd name="connsiteX264" fmla="*/ 555141 w 1859154"/>
              <a:gd name="connsiteY264" fmla="*/ 1620983 h 1872908"/>
              <a:gd name="connsiteX265" fmla="*/ 696699 w 1859154"/>
              <a:gd name="connsiteY265" fmla="*/ 1533410 h 1872908"/>
              <a:gd name="connsiteX266" fmla="*/ 696699 w 1859154"/>
              <a:gd name="connsiteY266" fmla="*/ 1455432 h 1872908"/>
              <a:gd name="connsiteX267" fmla="*/ 547944 w 1859154"/>
              <a:gd name="connsiteY267" fmla="*/ 1546605 h 1872908"/>
              <a:gd name="connsiteX268" fmla="*/ 503556 w 1859154"/>
              <a:gd name="connsiteY268" fmla="*/ 1535809 h 1872908"/>
              <a:gd name="connsiteX269" fmla="*/ 514353 w 1859154"/>
              <a:gd name="connsiteY269" fmla="*/ 1491421 h 1872908"/>
              <a:gd name="connsiteX270" fmla="*/ 695499 w 1859154"/>
              <a:gd name="connsiteY270" fmla="*/ 1376257 h 1872908"/>
              <a:gd name="connsiteX271" fmla="*/ 695499 w 1859154"/>
              <a:gd name="connsiteY271" fmla="*/ 1281484 h 1872908"/>
              <a:gd name="connsiteX272" fmla="*/ 463968 w 1859154"/>
              <a:gd name="connsiteY272" fmla="*/ 1426641 h 1872908"/>
              <a:gd name="connsiteX273" fmla="*/ 433977 w 1859154"/>
              <a:gd name="connsiteY273" fmla="*/ 1429040 h 1872908"/>
              <a:gd name="connsiteX274" fmla="*/ 414782 w 1859154"/>
              <a:gd name="connsiteY274" fmla="*/ 1406247 h 1872908"/>
              <a:gd name="connsiteX275" fmla="*/ 359599 w 1859154"/>
              <a:gd name="connsiteY275" fmla="*/ 1139926 h 1872908"/>
              <a:gd name="connsiteX276" fmla="*/ 292419 w 1859154"/>
              <a:gd name="connsiteY276" fmla="*/ 1205907 h 1872908"/>
              <a:gd name="connsiteX277" fmla="*/ 338005 w 1859154"/>
              <a:gd name="connsiteY277" fmla="*/ 1414644 h 1872908"/>
              <a:gd name="connsiteX278" fmla="*/ 314012 w 1859154"/>
              <a:gd name="connsiteY278" fmla="*/ 1453033 h 1872908"/>
              <a:gd name="connsiteX279" fmla="*/ 275624 w 1859154"/>
              <a:gd name="connsiteY279" fmla="*/ 1429040 h 1872908"/>
              <a:gd name="connsiteX280" fmla="*/ 238435 w 1859154"/>
              <a:gd name="connsiteY280" fmla="*/ 1259891 h 1872908"/>
              <a:gd name="connsiteX281" fmla="*/ 182051 w 1859154"/>
              <a:gd name="connsiteY281" fmla="*/ 1313875 h 1872908"/>
              <a:gd name="connsiteX282" fmla="*/ 180852 w 1859154"/>
              <a:gd name="connsiteY282" fmla="*/ 1313875 h 1872908"/>
              <a:gd name="connsiteX283" fmla="*/ 215641 w 1859154"/>
              <a:gd name="connsiteY283" fmla="*/ 1475827 h 1872908"/>
              <a:gd name="connsiteX284" fmla="*/ 191649 w 1859154"/>
              <a:gd name="connsiteY284" fmla="*/ 1514215 h 1872908"/>
              <a:gd name="connsiteX285" fmla="*/ 153260 w 1859154"/>
              <a:gd name="connsiteY285" fmla="*/ 1490222 h 1872908"/>
              <a:gd name="connsiteX286" fmla="*/ 126868 w 1859154"/>
              <a:gd name="connsiteY286" fmla="*/ 1366658 h 1872908"/>
              <a:gd name="connsiteX287" fmla="*/ 69285 w 1859154"/>
              <a:gd name="connsiteY287" fmla="*/ 1421843 h 1872908"/>
              <a:gd name="connsiteX288" fmla="*/ 89679 w 1859154"/>
              <a:gd name="connsiteY288" fmla="*/ 1516615 h 1872908"/>
              <a:gd name="connsiteX289" fmla="*/ 65686 w 1859154"/>
              <a:gd name="connsiteY289" fmla="*/ 1555003 h 1872908"/>
              <a:gd name="connsiteX290" fmla="*/ 27298 w 1859154"/>
              <a:gd name="connsiteY290" fmla="*/ 1531010 h 1872908"/>
              <a:gd name="connsiteX291" fmla="*/ 15301 w 1859154"/>
              <a:gd name="connsiteY291" fmla="*/ 1474626 h 1872908"/>
              <a:gd name="connsiteX292" fmla="*/ 0 w 1859154"/>
              <a:gd name="connsiteY292" fmla="*/ 1489588 h 1872908"/>
              <a:gd name="connsiteX293" fmla="*/ 0 w 1859154"/>
              <a:gd name="connsiteY293" fmla="*/ 1379383 h 1872908"/>
              <a:gd name="connsiteX294" fmla="*/ 18900 w 1859154"/>
              <a:gd name="connsiteY294" fmla="*/ 1383453 h 1872908"/>
              <a:gd name="connsiteX295" fmla="*/ 76483 w 1859154"/>
              <a:gd name="connsiteY295" fmla="*/ 1328271 h 1872908"/>
              <a:gd name="connsiteX296" fmla="*/ 0 w 1859154"/>
              <a:gd name="connsiteY296" fmla="*/ 1311567 h 1872908"/>
              <a:gd name="connsiteX297" fmla="*/ 0 w 1859154"/>
              <a:gd name="connsiteY297" fmla="*/ 1246167 h 1872908"/>
              <a:gd name="connsiteX298" fmla="*/ 134066 w 1859154"/>
              <a:gd name="connsiteY298" fmla="*/ 1276686 h 1872908"/>
              <a:gd name="connsiteX299" fmla="*/ 202446 w 1859154"/>
              <a:gd name="connsiteY299" fmla="*/ 1210705 h 1872908"/>
              <a:gd name="connsiteX300" fmla="*/ 20100 w 1859154"/>
              <a:gd name="connsiteY300" fmla="*/ 1171117 h 1872908"/>
              <a:gd name="connsiteX301" fmla="*/ 456 w 1859154"/>
              <a:gd name="connsiteY301" fmla="*/ 1156871 h 1872908"/>
              <a:gd name="connsiteX302" fmla="*/ 0 w 1859154"/>
              <a:gd name="connsiteY302" fmla="*/ 1154342 h 1872908"/>
              <a:gd name="connsiteX303" fmla="*/ 0 w 1859154"/>
              <a:gd name="connsiteY303" fmla="*/ 1128105 h 1872908"/>
              <a:gd name="connsiteX304" fmla="*/ 15301 w 1859154"/>
              <a:gd name="connsiteY304" fmla="*/ 1109934 h 1872908"/>
              <a:gd name="connsiteX305" fmla="*/ 33295 w 1859154"/>
              <a:gd name="connsiteY305" fmla="*/ 1108735 h 1872908"/>
              <a:gd name="connsiteX306" fmla="*/ 258828 w 1859154"/>
              <a:gd name="connsiteY306" fmla="*/ 1157922 h 1872908"/>
              <a:gd name="connsiteX307" fmla="*/ 329608 w 1859154"/>
              <a:gd name="connsiteY307" fmla="*/ 1088342 h 1872908"/>
              <a:gd name="connsiteX308" fmla="*/ 70485 w 1859154"/>
              <a:gd name="connsiteY308" fmla="*/ 1040356 h 1872908"/>
              <a:gd name="connsiteX309" fmla="*/ 47691 w 1859154"/>
              <a:gd name="connsiteY309" fmla="*/ 1021161 h 1872908"/>
              <a:gd name="connsiteX310" fmla="*/ 50090 w 1859154"/>
              <a:gd name="connsiteY310" fmla="*/ 991170 h 1872908"/>
              <a:gd name="connsiteX311" fmla="*/ 202446 w 1859154"/>
              <a:gd name="connsiteY311" fmla="*/ 775234 h 1872908"/>
              <a:gd name="connsiteX312" fmla="*/ 102875 w 1859154"/>
              <a:gd name="connsiteY312" fmla="*/ 775234 h 1872908"/>
              <a:gd name="connsiteX313" fmla="*/ 0 w 1859154"/>
              <a:gd name="connsiteY313" fmla="*/ 928105 h 1872908"/>
              <a:gd name="connsiteX314" fmla="*/ 0 w 1859154"/>
              <a:gd name="connsiteY314" fmla="*/ 812582 h 1872908"/>
              <a:gd name="connsiteX315" fmla="*/ 24899 w 1859154"/>
              <a:gd name="connsiteY315" fmla="*/ 775234 h 1872908"/>
              <a:gd name="connsiteX316" fmla="*/ 0 w 1859154"/>
              <a:gd name="connsiteY316" fmla="*/ 774915 h 1872908"/>
              <a:gd name="connsiteX317" fmla="*/ 0 w 1859154"/>
              <a:gd name="connsiteY317" fmla="*/ 709253 h 1872908"/>
              <a:gd name="connsiteX318" fmla="*/ 16500 w 1859154"/>
              <a:gd name="connsiteY318" fmla="*/ 709253 h 1872908"/>
              <a:gd name="connsiteX319" fmla="*/ 0 w 1859154"/>
              <a:gd name="connsiteY319" fmla="*/ 682332 h 1872908"/>
              <a:gd name="connsiteX320" fmla="*/ 0 w 1859154"/>
              <a:gd name="connsiteY320" fmla="*/ 558760 h 1872908"/>
              <a:gd name="connsiteX321" fmla="*/ 92079 w 1859154"/>
              <a:gd name="connsiteY321" fmla="*/ 709253 h 1872908"/>
              <a:gd name="connsiteX322" fmla="*/ 188050 w 1859154"/>
              <a:gd name="connsiteY322" fmla="*/ 709253 h 1872908"/>
              <a:gd name="connsiteX323" fmla="*/ 41694 w 1859154"/>
              <a:gd name="connsiteY323" fmla="*/ 478921 h 1872908"/>
              <a:gd name="connsiteX324" fmla="*/ 39294 w 1859154"/>
              <a:gd name="connsiteY324" fmla="*/ 450130 h 1872908"/>
              <a:gd name="connsiteX325" fmla="*/ 62087 w 1859154"/>
              <a:gd name="connsiteY325" fmla="*/ 430936 h 1872908"/>
              <a:gd name="connsiteX326" fmla="*/ 330807 w 1859154"/>
              <a:gd name="connsiteY326" fmla="*/ 372154 h 1872908"/>
              <a:gd name="connsiteX327" fmla="*/ 266026 w 1859154"/>
              <a:gd name="connsiteY327" fmla="*/ 303773 h 1872908"/>
              <a:gd name="connsiteX328" fmla="*/ 57288 w 1859154"/>
              <a:gd name="connsiteY328" fmla="*/ 349360 h 1872908"/>
              <a:gd name="connsiteX329" fmla="*/ 18900 w 1859154"/>
              <a:gd name="connsiteY329" fmla="*/ 325367 h 1872908"/>
              <a:gd name="connsiteX330" fmla="*/ 42893 w 1859154"/>
              <a:gd name="connsiteY330" fmla="*/ 286978 h 1872908"/>
              <a:gd name="connsiteX331" fmla="*/ 213242 w 1859154"/>
              <a:gd name="connsiteY331" fmla="*/ 249790 h 1872908"/>
              <a:gd name="connsiteX332" fmla="*/ 159259 w 1859154"/>
              <a:gd name="connsiteY332" fmla="*/ 192207 h 1872908"/>
              <a:gd name="connsiteX333" fmla="*/ 0 w 1859154"/>
              <a:gd name="connsiteY333" fmla="*/ 227598 h 1872908"/>
              <a:gd name="connsiteX334" fmla="*/ 0 w 1859154"/>
              <a:gd name="connsiteY334" fmla="*/ 162165 h 1872908"/>
              <a:gd name="connsiteX335" fmla="*/ 106474 w 1859154"/>
              <a:gd name="connsiteY335" fmla="*/ 139423 h 1872908"/>
              <a:gd name="connsiteX336" fmla="*/ 52490 w 1859154"/>
              <a:gd name="connsiteY336" fmla="*/ 81840 h 1872908"/>
              <a:gd name="connsiteX337" fmla="*/ 0 w 1859154"/>
              <a:gd name="connsiteY337" fmla="*/ 93135 h 1872908"/>
              <a:gd name="connsiteX338" fmla="*/ 0 w 1859154"/>
              <a:gd name="connsiteY338" fmla="*/ 28044 h 1872908"/>
              <a:gd name="connsiteX339" fmla="*/ 906 w 1859154"/>
              <a:gd name="connsiteY339" fmla="*/ 27855 h 1872908"/>
              <a:gd name="connsiteX340" fmla="*/ 0 w 1859154"/>
              <a:gd name="connsiteY340" fmla="*/ 26929 h 187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xmlns="" id="{E5B9B9EC-D12A-4199-A448-DAA122F1777D}"/>
              </a:ext>
            </a:extLst>
          </p:cNvPr>
          <p:cNvSpPr/>
          <p:nvPr userDrawn="1"/>
        </p:nvSpPr>
        <p:spPr>
          <a:xfrm rot="1218983">
            <a:off x="1294307" y="244371"/>
            <a:ext cx="384816" cy="51308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E44E485D-F061-4256-9B42-0781675361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6376" y="2551897"/>
            <a:ext cx="162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5494FBCF-1EAB-467D-9782-706F020ADD0F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3371484" y="2551897"/>
            <a:ext cx="162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4610F384-5E75-4F92-BAB1-965ADF18D05C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996591" y="2551897"/>
            <a:ext cx="162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7D491A-91A8-42E8-BA02-B483AEEADEA6}"/>
              </a:ext>
            </a:extLst>
          </p:cNvPr>
          <p:cNvSpPr/>
          <p:nvPr userDrawn="1"/>
        </p:nvSpPr>
        <p:spPr>
          <a:xfrm flipV="1">
            <a:off x="242647" y="6530117"/>
            <a:ext cx="6927080" cy="4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797800FC-4DE9-40B3-9D1E-389DC58A5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1518"/>
            <a:ext cx="8679898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847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975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1CF1FC8D-1E28-412A-82B2-85507D4A41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33737"/>
            <a:ext cx="8679898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3E14984D-8B5D-4F6E-9F0C-6645402138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33737"/>
            <a:ext cx="8679898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1518"/>
            <a:ext cx="8679898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xmlns="" id="{567BA13B-F706-4406-859C-6CD084C8217F}"/>
              </a:ext>
            </a:extLst>
          </p:cNvPr>
          <p:cNvSpPr/>
          <p:nvPr userDrawn="1"/>
        </p:nvSpPr>
        <p:spPr>
          <a:xfrm rot="1218983">
            <a:off x="920019" y="814562"/>
            <a:ext cx="496018" cy="661357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E6931622-A300-4103-BDE2-F9B55350B9AB}"/>
              </a:ext>
            </a:extLst>
          </p:cNvPr>
          <p:cNvSpPr/>
          <p:nvPr userDrawn="1"/>
        </p:nvSpPr>
        <p:spPr>
          <a:xfrm>
            <a:off x="-17247" y="9"/>
            <a:ext cx="996827" cy="1338935"/>
          </a:xfrm>
          <a:custGeom>
            <a:avLst/>
            <a:gdLst>
              <a:gd name="connsiteX0" fmla="*/ 891042 w 1859154"/>
              <a:gd name="connsiteY0" fmla="*/ 952782 h 1872908"/>
              <a:gd name="connsiteX1" fmla="*/ 844255 w 1859154"/>
              <a:gd name="connsiteY1" fmla="*/ 995969 h 1872908"/>
              <a:gd name="connsiteX2" fmla="*/ 822661 w 1859154"/>
              <a:gd name="connsiteY2" fmla="*/ 1004367 h 1872908"/>
              <a:gd name="connsiteX3" fmla="*/ 759081 w 1859154"/>
              <a:gd name="connsiteY3" fmla="*/ 1005566 h 1872908"/>
              <a:gd name="connsiteX4" fmla="*/ 760280 w 1859154"/>
              <a:gd name="connsiteY4" fmla="*/ 1192711 h 1872908"/>
              <a:gd name="connsiteX5" fmla="*/ 971417 w 1859154"/>
              <a:gd name="connsiteY5" fmla="*/ 1341466 h 1872908"/>
              <a:gd name="connsiteX6" fmla="*/ 1020603 w 1859154"/>
              <a:gd name="connsiteY6" fmla="*/ 1088342 h 1872908"/>
              <a:gd name="connsiteX7" fmla="*/ 562339 w 1859154"/>
              <a:gd name="connsiteY7" fmla="*/ 950382 h 1872908"/>
              <a:gd name="connsiteX8" fmla="*/ 415983 w 1859154"/>
              <a:gd name="connsiteY8" fmla="*/ 1090740 h 1872908"/>
              <a:gd name="connsiteX9" fmla="*/ 468767 w 1859154"/>
              <a:gd name="connsiteY9" fmla="*/ 1352264 h 1872908"/>
              <a:gd name="connsiteX10" fmla="*/ 693100 w 1859154"/>
              <a:gd name="connsiteY10" fmla="*/ 1210705 h 1872908"/>
              <a:gd name="connsiteX11" fmla="*/ 693100 w 1859154"/>
              <a:gd name="connsiteY11" fmla="*/ 1005566 h 1872908"/>
              <a:gd name="connsiteX12" fmla="*/ 629519 w 1859154"/>
              <a:gd name="connsiteY12" fmla="*/ 1006765 h 1872908"/>
              <a:gd name="connsiteX13" fmla="*/ 605526 w 1859154"/>
              <a:gd name="connsiteY13" fmla="*/ 997168 h 1872908"/>
              <a:gd name="connsiteX14" fmla="*/ 1195752 w 1859154"/>
              <a:gd name="connsiteY14" fmla="*/ 775234 h 1872908"/>
              <a:gd name="connsiteX15" fmla="*/ 993011 w 1859154"/>
              <a:gd name="connsiteY15" fmla="*/ 776433 h 1872908"/>
              <a:gd name="connsiteX16" fmla="*/ 994211 w 1859154"/>
              <a:gd name="connsiteY16" fmla="*/ 840015 h 1872908"/>
              <a:gd name="connsiteX17" fmla="*/ 983414 w 1859154"/>
              <a:gd name="connsiteY17" fmla="*/ 864008 h 1872908"/>
              <a:gd name="connsiteX18" fmla="*/ 936628 w 1859154"/>
              <a:gd name="connsiteY18" fmla="*/ 907195 h 1872908"/>
              <a:gd name="connsiteX19" fmla="*/ 1078186 w 1859154"/>
              <a:gd name="connsiteY19" fmla="*/ 1054751 h 1872908"/>
              <a:gd name="connsiteX20" fmla="*/ 1337310 w 1859154"/>
              <a:gd name="connsiteY20" fmla="*/ 1000767 h 1872908"/>
              <a:gd name="connsiteX21" fmla="*/ 467567 w 1859154"/>
              <a:gd name="connsiteY21" fmla="*/ 771635 h 1872908"/>
              <a:gd name="connsiteX22" fmla="*/ 280422 w 1859154"/>
              <a:gd name="connsiteY22" fmla="*/ 772835 h 1872908"/>
              <a:gd name="connsiteX23" fmla="*/ 130467 w 1859154"/>
              <a:gd name="connsiteY23" fmla="*/ 982772 h 1872908"/>
              <a:gd name="connsiteX24" fmla="*/ 383592 w 1859154"/>
              <a:gd name="connsiteY24" fmla="*/ 1030758 h 1872908"/>
              <a:gd name="connsiteX25" fmla="*/ 384792 w 1859154"/>
              <a:gd name="connsiteY25" fmla="*/ 1031958 h 1872908"/>
              <a:gd name="connsiteX26" fmla="*/ 520351 w 1859154"/>
              <a:gd name="connsiteY26" fmla="*/ 903596 h 1872908"/>
              <a:gd name="connsiteX27" fmla="*/ 477164 w 1859154"/>
              <a:gd name="connsiteY27" fmla="*/ 856810 h 1872908"/>
              <a:gd name="connsiteX28" fmla="*/ 468767 w 1859154"/>
              <a:gd name="connsiteY28" fmla="*/ 835217 h 1872908"/>
              <a:gd name="connsiteX29" fmla="*/ 814265 w 1859154"/>
              <a:gd name="connsiteY29" fmla="*/ 541303 h 1872908"/>
              <a:gd name="connsiteX30" fmla="*/ 763880 w 1859154"/>
              <a:gd name="connsiteY30" fmla="*/ 542503 h 1872908"/>
              <a:gd name="connsiteX31" fmla="*/ 700298 w 1859154"/>
              <a:gd name="connsiteY31" fmla="*/ 543702 h 1872908"/>
              <a:gd name="connsiteX32" fmla="*/ 649913 w 1859154"/>
              <a:gd name="connsiteY32" fmla="*/ 544903 h 1872908"/>
              <a:gd name="connsiteX33" fmla="*/ 612724 w 1859154"/>
              <a:gd name="connsiteY33" fmla="*/ 579692 h 1872908"/>
              <a:gd name="connsiteX34" fmla="*/ 565938 w 1859154"/>
              <a:gd name="connsiteY34" fmla="*/ 622879 h 1872908"/>
              <a:gd name="connsiteX35" fmla="*/ 528749 w 1859154"/>
              <a:gd name="connsiteY35" fmla="*/ 657669 h 1872908"/>
              <a:gd name="connsiteX36" fmla="*/ 529948 w 1859154"/>
              <a:gd name="connsiteY36" fmla="*/ 708054 h 1872908"/>
              <a:gd name="connsiteX37" fmla="*/ 531148 w 1859154"/>
              <a:gd name="connsiteY37" fmla="*/ 771635 h 1872908"/>
              <a:gd name="connsiteX38" fmla="*/ 532347 w 1859154"/>
              <a:gd name="connsiteY38" fmla="*/ 822020 h 1872908"/>
              <a:gd name="connsiteX39" fmla="*/ 567138 w 1859154"/>
              <a:gd name="connsiteY39" fmla="*/ 859209 h 1872908"/>
              <a:gd name="connsiteX40" fmla="*/ 610325 w 1859154"/>
              <a:gd name="connsiteY40" fmla="*/ 905995 h 1872908"/>
              <a:gd name="connsiteX41" fmla="*/ 645114 w 1859154"/>
              <a:gd name="connsiteY41" fmla="*/ 943185 h 1872908"/>
              <a:gd name="connsiteX42" fmla="*/ 695499 w 1859154"/>
              <a:gd name="connsiteY42" fmla="*/ 941984 h 1872908"/>
              <a:gd name="connsiteX43" fmla="*/ 759081 w 1859154"/>
              <a:gd name="connsiteY43" fmla="*/ 940785 h 1872908"/>
              <a:gd name="connsiteX44" fmla="*/ 809466 w 1859154"/>
              <a:gd name="connsiteY44" fmla="*/ 939585 h 1872908"/>
              <a:gd name="connsiteX45" fmla="*/ 846654 w 1859154"/>
              <a:gd name="connsiteY45" fmla="*/ 904796 h 1872908"/>
              <a:gd name="connsiteX46" fmla="*/ 893441 w 1859154"/>
              <a:gd name="connsiteY46" fmla="*/ 861609 h 1872908"/>
              <a:gd name="connsiteX47" fmla="*/ 930629 w 1859154"/>
              <a:gd name="connsiteY47" fmla="*/ 826818 h 1872908"/>
              <a:gd name="connsiteX48" fmla="*/ 929430 w 1859154"/>
              <a:gd name="connsiteY48" fmla="*/ 776433 h 1872908"/>
              <a:gd name="connsiteX49" fmla="*/ 928230 w 1859154"/>
              <a:gd name="connsiteY49" fmla="*/ 712853 h 1872908"/>
              <a:gd name="connsiteX50" fmla="*/ 925831 w 1859154"/>
              <a:gd name="connsiteY50" fmla="*/ 662468 h 1872908"/>
              <a:gd name="connsiteX51" fmla="*/ 892241 w 1859154"/>
              <a:gd name="connsiteY51" fmla="*/ 625278 h 1872908"/>
              <a:gd name="connsiteX52" fmla="*/ 849054 w 1859154"/>
              <a:gd name="connsiteY52" fmla="*/ 578493 h 1872908"/>
              <a:gd name="connsiteX53" fmla="*/ 1074587 w 1859154"/>
              <a:gd name="connsiteY53" fmla="*/ 451330 h 1872908"/>
              <a:gd name="connsiteX54" fmla="*/ 939028 w 1859154"/>
              <a:gd name="connsiteY54" fmla="*/ 580892 h 1872908"/>
              <a:gd name="connsiteX55" fmla="*/ 982215 w 1859154"/>
              <a:gd name="connsiteY55" fmla="*/ 627677 h 1872908"/>
              <a:gd name="connsiteX56" fmla="*/ 990612 w 1859154"/>
              <a:gd name="connsiteY56" fmla="*/ 649271 h 1872908"/>
              <a:gd name="connsiteX57" fmla="*/ 991812 w 1859154"/>
              <a:gd name="connsiteY57" fmla="*/ 714052 h 1872908"/>
              <a:gd name="connsiteX58" fmla="*/ 1177756 w 1859154"/>
              <a:gd name="connsiteY58" fmla="*/ 712853 h 1872908"/>
              <a:gd name="connsiteX59" fmla="*/ 1178957 w 1859154"/>
              <a:gd name="connsiteY59" fmla="*/ 710454 h 1872908"/>
              <a:gd name="connsiteX60" fmla="*/ 1327712 w 1859154"/>
              <a:gd name="connsiteY60" fmla="*/ 500515 h 1872908"/>
              <a:gd name="connsiteX61" fmla="*/ 382393 w 1859154"/>
              <a:gd name="connsiteY61" fmla="*/ 429737 h 1872908"/>
              <a:gd name="connsiteX62" fmla="*/ 120870 w 1859154"/>
              <a:gd name="connsiteY62" fmla="*/ 483720 h 1872908"/>
              <a:gd name="connsiteX63" fmla="*/ 263627 w 1859154"/>
              <a:gd name="connsiteY63" fmla="*/ 709253 h 1872908"/>
              <a:gd name="connsiteX64" fmla="*/ 466368 w 1859154"/>
              <a:gd name="connsiteY64" fmla="*/ 708054 h 1872908"/>
              <a:gd name="connsiteX65" fmla="*/ 465167 w 1859154"/>
              <a:gd name="connsiteY65" fmla="*/ 643273 h 1872908"/>
              <a:gd name="connsiteX66" fmla="*/ 475965 w 1859154"/>
              <a:gd name="connsiteY66" fmla="*/ 619280 h 1872908"/>
              <a:gd name="connsiteX67" fmla="*/ 522750 w 1859154"/>
              <a:gd name="connsiteY67" fmla="*/ 576093 h 1872908"/>
              <a:gd name="connsiteX68" fmla="*/ 489160 w 1859154"/>
              <a:gd name="connsiteY68" fmla="*/ 145420 h 1872908"/>
              <a:gd name="connsiteX69" fmla="*/ 439975 w 1859154"/>
              <a:gd name="connsiteY69" fmla="*/ 398546 h 1872908"/>
              <a:gd name="connsiteX70" fmla="*/ 568337 w 1859154"/>
              <a:gd name="connsiteY70" fmla="*/ 535305 h 1872908"/>
              <a:gd name="connsiteX71" fmla="*/ 613923 w 1859154"/>
              <a:gd name="connsiteY71" fmla="*/ 492118 h 1872908"/>
              <a:gd name="connsiteX72" fmla="*/ 623520 w 1859154"/>
              <a:gd name="connsiteY72" fmla="*/ 484920 h 1872908"/>
              <a:gd name="connsiteX73" fmla="*/ 635517 w 1859154"/>
              <a:gd name="connsiteY73" fmla="*/ 482521 h 1872908"/>
              <a:gd name="connsiteX74" fmla="*/ 699099 w 1859154"/>
              <a:gd name="connsiteY74" fmla="*/ 481321 h 1872908"/>
              <a:gd name="connsiteX75" fmla="*/ 699099 w 1859154"/>
              <a:gd name="connsiteY75" fmla="*/ 292977 h 1872908"/>
              <a:gd name="connsiteX76" fmla="*/ 988212 w 1859154"/>
              <a:gd name="connsiteY76" fmla="*/ 134624 h 1872908"/>
              <a:gd name="connsiteX77" fmla="*/ 762679 w 1859154"/>
              <a:gd name="connsiteY77" fmla="*/ 276182 h 1872908"/>
              <a:gd name="connsiteX78" fmla="*/ 763880 w 1859154"/>
              <a:gd name="connsiteY78" fmla="*/ 478921 h 1872908"/>
              <a:gd name="connsiteX79" fmla="*/ 828660 w 1859154"/>
              <a:gd name="connsiteY79" fmla="*/ 477722 h 1872908"/>
              <a:gd name="connsiteX80" fmla="*/ 852653 w 1859154"/>
              <a:gd name="connsiteY80" fmla="*/ 487320 h 1872908"/>
              <a:gd name="connsiteX81" fmla="*/ 897039 w 1859154"/>
              <a:gd name="connsiteY81" fmla="*/ 535305 h 1872908"/>
              <a:gd name="connsiteX82" fmla="*/ 1043396 w 1859154"/>
              <a:gd name="connsiteY82" fmla="*/ 394946 h 1872908"/>
              <a:gd name="connsiteX83" fmla="*/ 0 w 1859154"/>
              <a:gd name="connsiteY83" fmla="*/ 0 h 1872908"/>
              <a:gd name="connsiteX84" fmla="*/ 96606 w 1859154"/>
              <a:gd name="connsiteY84" fmla="*/ 0 h 1872908"/>
              <a:gd name="connsiteX85" fmla="*/ 89679 w 1859154"/>
              <a:gd name="connsiteY85" fmla="*/ 32654 h 1872908"/>
              <a:gd name="connsiteX86" fmla="*/ 144863 w 1859154"/>
              <a:gd name="connsiteY86" fmla="*/ 87837 h 1872908"/>
              <a:gd name="connsiteX87" fmla="*/ 163248 w 1859154"/>
              <a:gd name="connsiteY87" fmla="*/ 0 h 1872908"/>
              <a:gd name="connsiteX88" fmla="*/ 228631 w 1859154"/>
              <a:gd name="connsiteY88" fmla="*/ 0 h 1872908"/>
              <a:gd name="connsiteX89" fmla="*/ 196447 w 1859154"/>
              <a:gd name="connsiteY89" fmla="*/ 145420 h 1872908"/>
              <a:gd name="connsiteX90" fmla="*/ 262428 w 1859154"/>
              <a:gd name="connsiteY90" fmla="*/ 213801 h 1872908"/>
              <a:gd name="connsiteX91" fmla="*/ 302016 w 1859154"/>
              <a:gd name="connsiteY91" fmla="*/ 31455 h 1872908"/>
              <a:gd name="connsiteX92" fmla="*/ 321210 w 1859154"/>
              <a:gd name="connsiteY92" fmla="*/ 8661 h 1872908"/>
              <a:gd name="connsiteX93" fmla="*/ 340404 w 1859154"/>
              <a:gd name="connsiteY93" fmla="*/ 7462 h 1872908"/>
              <a:gd name="connsiteX94" fmla="*/ 364397 w 1859154"/>
              <a:gd name="connsiteY94" fmla="*/ 45850 h 1872908"/>
              <a:gd name="connsiteX95" fmla="*/ 316411 w 1859154"/>
              <a:gd name="connsiteY95" fmla="*/ 271384 h 1872908"/>
              <a:gd name="connsiteX96" fmla="*/ 384792 w 1859154"/>
              <a:gd name="connsiteY96" fmla="*/ 342162 h 1872908"/>
              <a:gd name="connsiteX97" fmla="*/ 435177 w 1859154"/>
              <a:gd name="connsiteY97" fmla="*/ 84239 h 1872908"/>
              <a:gd name="connsiteX98" fmla="*/ 454371 w 1859154"/>
              <a:gd name="connsiteY98" fmla="*/ 61445 h 1872908"/>
              <a:gd name="connsiteX99" fmla="*/ 484362 w 1859154"/>
              <a:gd name="connsiteY99" fmla="*/ 63844 h 1872908"/>
              <a:gd name="connsiteX100" fmla="*/ 700298 w 1859154"/>
              <a:gd name="connsiteY100" fmla="*/ 215000 h 1872908"/>
              <a:gd name="connsiteX101" fmla="*/ 700298 w 1859154"/>
              <a:gd name="connsiteY101" fmla="*/ 115430 h 1872908"/>
              <a:gd name="connsiteX102" fmla="*/ 527694 w 1859154"/>
              <a:gd name="connsiteY102" fmla="*/ 0 h 1872908"/>
              <a:gd name="connsiteX103" fmla="*/ 641786 w 1859154"/>
              <a:gd name="connsiteY103" fmla="*/ 0 h 1872908"/>
              <a:gd name="connsiteX104" fmla="*/ 699099 w 1859154"/>
              <a:gd name="connsiteY104" fmla="*/ 38653 h 1872908"/>
              <a:gd name="connsiteX105" fmla="*/ 699099 w 1859154"/>
              <a:gd name="connsiteY105" fmla="*/ 0 h 1872908"/>
              <a:gd name="connsiteX106" fmla="*/ 763880 w 1859154"/>
              <a:gd name="connsiteY106" fmla="*/ 0 h 1872908"/>
              <a:gd name="connsiteX107" fmla="*/ 763880 w 1859154"/>
              <a:gd name="connsiteY107" fmla="*/ 29055 h 1872908"/>
              <a:gd name="connsiteX108" fmla="*/ 810903 w 1859154"/>
              <a:gd name="connsiteY108" fmla="*/ 0 h 1872908"/>
              <a:gd name="connsiteX109" fmla="*/ 933692 w 1859154"/>
              <a:gd name="connsiteY109" fmla="*/ 0 h 1872908"/>
              <a:gd name="connsiteX110" fmla="*/ 762679 w 1859154"/>
              <a:gd name="connsiteY110" fmla="*/ 104632 h 1872908"/>
              <a:gd name="connsiteX111" fmla="*/ 763880 w 1859154"/>
              <a:gd name="connsiteY111" fmla="*/ 199405 h 1872908"/>
              <a:gd name="connsiteX112" fmla="*/ 993011 w 1859154"/>
              <a:gd name="connsiteY112" fmla="*/ 54247 h 1872908"/>
              <a:gd name="connsiteX113" fmla="*/ 1023003 w 1859154"/>
              <a:gd name="connsiteY113" fmla="*/ 51848 h 1872908"/>
              <a:gd name="connsiteX114" fmla="*/ 1042197 w 1859154"/>
              <a:gd name="connsiteY114" fmla="*/ 74642 h 1872908"/>
              <a:gd name="connsiteX115" fmla="*/ 1097381 w 1859154"/>
              <a:gd name="connsiteY115" fmla="*/ 338564 h 1872908"/>
              <a:gd name="connsiteX116" fmla="*/ 1165760 w 1859154"/>
              <a:gd name="connsiteY116" fmla="*/ 272583 h 1872908"/>
              <a:gd name="connsiteX117" fmla="*/ 1120173 w 1859154"/>
              <a:gd name="connsiteY117" fmla="*/ 63844 h 1872908"/>
              <a:gd name="connsiteX118" fmla="*/ 1139368 w 1859154"/>
              <a:gd name="connsiteY118" fmla="*/ 27855 h 1872908"/>
              <a:gd name="connsiteX119" fmla="*/ 1144166 w 1859154"/>
              <a:gd name="connsiteY119" fmla="*/ 26656 h 1872908"/>
              <a:gd name="connsiteX120" fmla="*/ 1182555 w 1859154"/>
              <a:gd name="connsiteY120" fmla="*/ 50649 h 1872908"/>
              <a:gd name="connsiteX121" fmla="*/ 1219744 w 1859154"/>
              <a:gd name="connsiteY121" fmla="*/ 220999 h 1872908"/>
              <a:gd name="connsiteX122" fmla="*/ 1276127 w 1859154"/>
              <a:gd name="connsiteY122" fmla="*/ 167014 h 1872908"/>
              <a:gd name="connsiteX123" fmla="*/ 1240138 w 1859154"/>
              <a:gd name="connsiteY123" fmla="*/ 5063 h 1872908"/>
              <a:gd name="connsiteX124" fmla="*/ 1240806 w 1859154"/>
              <a:gd name="connsiteY124" fmla="*/ 0 h 1872908"/>
              <a:gd name="connsiteX125" fmla="*/ 1304318 w 1859154"/>
              <a:gd name="connsiteY125" fmla="*/ 0 h 1872908"/>
              <a:gd name="connsiteX126" fmla="*/ 1330112 w 1859154"/>
              <a:gd name="connsiteY126" fmla="*/ 116629 h 1872908"/>
              <a:gd name="connsiteX127" fmla="*/ 1387695 w 1859154"/>
              <a:gd name="connsiteY127" fmla="*/ 61445 h 1872908"/>
              <a:gd name="connsiteX128" fmla="*/ 1374637 w 1859154"/>
              <a:gd name="connsiteY128" fmla="*/ 0 h 1872908"/>
              <a:gd name="connsiteX129" fmla="*/ 1439624 w 1859154"/>
              <a:gd name="connsiteY129" fmla="*/ 0 h 1872908"/>
              <a:gd name="connsiteX130" fmla="*/ 1441678 w 1859154"/>
              <a:gd name="connsiteY130" fmla="*/ 9861 h 1872908"/>
              <a:gd name="connsiteX131" fmla="*/ 1452227 w 1859154"/>
              <a:gd name="connsiteY131" fmla="*/ 0 h 1872908"/>
              <a:gd name="connsiteX132" fmla="*/ 1542847 w 1859154"/>
              <a:gd name="connsiteY132" fmla="*/ 0 h 1872908"/>
              <a:gd name="connsiteX133" fmla="*/ 1541249 w 1859154"/>
              <a:gd name="connsiteY133" fmla="*/ 3862 h 1872908"/>
              <a:gd name="connsiteX134" fmla="*/ 1495663 w 1859154"/>
              <a:gd name="connsiteY134" fmla="*/ 47049 h 1872908"/>
              <a:gd name="connsiteX135" fmla="*/ 1532851 w 1859154"/>
              <a:gd name="connsiteY135" fmla="*/ 55448 h 1872908"/>
              <a:gd name="connsiteX136" fmla="*/ 1556844 w 1859154"/>
              <a:gd name="connsiteY136" fmla="*/ 93836 h 1872908"/>
              <a:gd name="connsiteX137" fmla="*/ 1518455 w 1859154"/>
              <a:gd name="connsiteY137" fmla="*/ 117829 h 1872908"/>
              <a:gd name="connsiteX138" fmla="*/ 1440479 w 1859154"/>
              <a:gd name="connsiteY138" fmla="*/ 101034 h 1872908"/>
              <a:gd name="connsiteX139" fmla="*/ 1382896 w 1859154"/>
              <a:gd name="connsiteY139" fmla="*/ 156218 h 1872908"/>
              <a:gd name="connsiteX140" fmla="*/ 1487265 w 1859154"/>
              <a:gd name="connsiteY140" fmla="*/ 179010 h 1872908"/>
              <a:gd name="connsiteX141" fmla="*/ 1511257 w 1859154"/>
              <a:gd name="connsiteY141" fmla="*/ 217399 h 1872908"/>
              <a:gd name="connsiteX142" fmla="*/ 1472869 w 1859154"/>
              <a:gd name="connsiteY142" fmla="*/ 241392 h 1872908"/>
              <a:gd name="connsiteX143" fmla="*/ 1325313 w 1859154"/>
              <a:gd name="connsiteY143" fmla="*/ 210201 h 1872908"/>
              <a:gd name="connsiteX144" fmla="*/ 1258133 w 1859154"/>
              <a:gd name="connsiteY144" fmla="*/ 276182 h 1872908"/>
              <a:gd name="connsiteX145" fmla="*/ 1442878 w 1859154"/>
              <a:gd name="connsiteY145" fmla="*/ 313371 h 1872908"/>
              <a:gd name="connsiteX146" fmla="*/ 1466871 w 1859154"/>
              <a:gd name="connsiteY146" fmla="*/ 351759 h 1872908"/>
              <a:gd name="connsiteX147" fmla="*/ 1428483 w 1859154"/>
              <a:gd name="connsiteY147" fmla="*/ 375752 h 1872908"/>
              <a:gd name="connsiteX148" fmla="*/ 1204148 w 1859154"/>
              <a:gd name="connsiteY148" fmla="*/ 327766 h 1872908"/>
              <a:gd name="connsiteX149" fmla="*/ 1132170 w 1859154"/>
              <a:gd name="connsiteY149" fmla="*/ 397346 h 1872908"/>
              <a:gd name="connsiteX150" fmla="*/ 1391293 w 1859154"/>
              <a:gd name="connsiteY150" fmla="*/ 446532 h 1872908"/>
              <a:gd name="connsiteX151" fmla="*/ 1414087 w 1859154"/>
              <a:gd name="connsiteY151" fmla="*/ 465726 h 1872908"/>
              <a:gd name="connsiteX152" fmla="*/ 1411688 w 1859154"/>
              <a:gd name="connsiteY152" fmla="*/ 495716 h 1872908"/>
              <a:gd name="connsiteX153" fmla="*/ 1259332 w 1859154"/>
              <a:gd name="connsiteY153" fmla="*/ 710454 h 1872908"/>
              <a:gd name="connsiteX154" fmla="*/ 1358903 w 1859154"/>
              <a:gd name="connsiteY154" fmla="*/ 711653 h 1872908"/>
              <a:gd name="connsiteX155" fmla="*/ 1487265 w 1859154"/>
              <a:gd name="connsiteY155" fmla="*/ 519709 h 1872908"/>
              <a:gd name="connsiteX156" fmla="*/ 1501660 w 1859154"/>
              <a:gd name="connsiteY156" fmla="*/ 507713 h 1872908"/>
              <a:gd name="connsiteX157" fmla="*/ 1531652 w 1859154"/>
              <a:gd name="connsiteY157" fmla="*/ 511312 h 1872908"/>
              <a:gd name="connsiteX158" fmla="*/ 1540049 w 1859154"/>
              <a:gd name="connsiteY158" fmla="*/ 555699 h 1872908"/>
              <a:gd name="connsiteX159" fmla="*/ 1435680 w 1859154"/>
              <a:gd name="connsiteY159" fmla="*/ 710454 h 1872908"/>
              <a:gd name="connsiteX160" fmla="*/ 1530452 w 1859154"/>
              <a:gd name="connsiteY160" fmla="*/ 710454 h 1872908"/>
              <a:gd name="connsiteX161" fmla="*/ 1614427 w 1859154"/>
              <a:gd name="connsiteY161" fmla="*/ 585690 h 1872908"/>
              <a:gd name="connsiteX162" fmla="*/ 1628823 w 1859154"/>
              <a:gd name="connsiteY162" fmla="*/ 573694 h 1872908"/>
              <a:gd name="connsiteX163" fmla="*/ 1658814 w 1859154"/>
              <a:gd name="connsiteY163" fmla="*/ 577292 h 1872908"/>
              <a:gd name="connsiteX164" fmla="*/ 1667211 w 1859154"/>
              <a:gd name="connsiteY164" fmla="*/ 621680 h 1872908"/>
              <a:gd name="connsiteX165" fmla="*/ 1607229 w 1859154"/>
              <a:gd name="connsiteY165" fmla="*/ 710454 h 1872908"/>
              <a:gd name="connsiteX166" fmla="*/ 1686405 w 1859154"/>
              <a:gd name="connsiteY166" fmla="*/ 710454 h 1872908"/>
              <a:gd name="connsiteX167" fmla="*/ 1730793 w 1859154"/>
              <a:gd name="connsiteY167" fmla="*/ 644472 h 1872908"/>
              <a:gd name="connsiteX168" fmla="*/ 1745189 w 1859154"/>
              <a:gd name="connsiteY168" fmla="*/ 632476 h 1872908"/>
              <a:gd name="connsiteX169" fmla="*/ 1775179 w 1859154"/>
              <a:gd name="connsiteY169" fmla="*/ 636076 h 1872908"/>
              <a:gd name="connsiteX170" fmla="*/ 1783577 w 1859154"/>
              <a:gd name="connsiteY170" fmla="*/ 680462 h 1872908"/>
              <a:gd name="connsiteX171" fmla="*/ 1763183 w 1859154"/>
              <a:gd name="connsiteY171" fmla="*/ 711653 h 1872908"/>
              <a:gd name="connsiteX172" fmla="*/ 1826765 w 1859154"/>
              <a:gd name="connsiteY172" fmla="*/ 710454 h 1872908"/>
              <a:gd name="connsiteX173" fmla="*/ 1859154 w 1859154"/>
              <a:gd name="connsiteY173" fmla="*/ 742843 h 1872908"/>
              <a:gd name="connsiteX174" fmla="*/ 1827964 w 1859154"/>
              <a:gd name="connsiteY174" fmla="*/ 775234 h 1872908"/>
              <a:gd name="connsiteX175" fmla="*/ 1752387 w 1859154"/>
              <a:gd name="connsiteY175" fmla="*/ 775234 h 1872908"/>
              <a:gd name="connsiteX176" fmla="*/ 1782377 w 1859154"/>
              <a:gd name="connsiteY176" fmla="*/ 824419 h 1872908"/>
              <a:gd name="connsiteX177" fmla="*/ 1771581 w 1859154"/>
              <a:gd name="connsiteY177" fmla="*/ 868807 h 1872908"/>
              <a:gd name="connsiteX178" fmla="*/ 1727193 w 1859154"/>
              <a:gd name="connsiteY178" fmla="*/ 858009 h 1872908"/>
              <a:gd name="connsiteX179" fmla="*/ 1675609 w 1859154"/>
              <a:gd name="connsiteY179" fmla="*/ 775234 h 1872908"/>
              <a:gd name="connsiteX180" fmla="*/ 1596433 w 1859154"/>
              <a:gd name="connsiteY180" fmla="*/ 775234 h 1872908"/>
              <a:gd name="connsiteX181" fmla="*/ 1662413 w 1859154"/>
              <a:gd name="connsiteY181" fmla="*/ 883202 h 1872908"/>
              <a:gd name="connsiteX182" fmla="*/ 1651616 w 1859154"/>
              <a:gd name="connsiteY182" fmla="*/ 927589 h 1872908"/>
              <a:gd name="connsiteX183" fmla="*/ 1607229 w 1859154"/>
              <a:gd name="connsiteY183" fmla="*/ 916792 h 1872908"/>
              <a:gd name="connsiteX184" fmla="*/ 1520855 w 1859154"/>
              <a:gd name="connsiteY184" fmla="*/ 776433 h 1872908"/>
              <a:gd name="connsiteX185" fmla="*/ 1519656 w 1859154"/>
              <a:gd name="connsiteY185" fmla="*/ 776433 h 1872908"/>
              <a:gd name="connsiteX186" fmla="*/ 1441678 w 1859154"/>
              <a:gd name="connsiteY186" fmla="*/ 776433 h 1872908"/>
              <a:gd name="connsiteX187" fmla="*/ 1532851 w 1859154"/>
              <a:gd name="connsiteY187" fmla="*/ 923990 h 1872908"/>
              <a:gd name="connsiteX188" fmla="*/ 1522055 w 1859154"/>
              <a:gd name="connsiteY188" fmla="*/ 968378 h 1872908"/>
              <a:gd name="connsiteX189" fmla="*/ 1477667 w 1859154"/>
              <a:gd name="connsiteY189" fmla="*/ 957580 h 1872908"/>
              <a:gd name="connsiteX190" fmla="*/ 1366101 w 1859154"/>
              <a:gd name="connsiteY190" fmla="*/ 776433 h 1872908"/>
              <a:gd name="connsiteX191" fmla="*/ 1271329 w 1859154"/>
              <a:gd name="connsiteY191" fmla="*/ 776433 h 1872908"/>
              <a:gd name="connsiteX192" fmla="*/ 1416486 w 1859154"/>
              <a:gd name="connsiteY192" fmla="*/ 1006765 h 1872908"/>
              <a:gd name="connsiteX193" fmla="*/ 1418885 w 1859154"/>
              <a:gd name="connsiteY193" fmla="*/ 1035557 h 1872908"/>
              <a:gd name="connsiteX194" fmla="*/ 1396092 w 1859154"/>
              <a:gd name="connsiteY194" fmla="*/ 1054751 h 1872908"/>
              <a:gd name="connsiteX195" fmla="*/ 1128571 w 1859154"/>
              <a:gd name="connsiteY195" fmla="*/ 1109934 h 1872908"/>
              <a:gd name="connsiteX196" fmla="*/ 1194551 w 1859154"/>
              <a:gd name="connsiteY196" fmla="*/ 1178315 h 1872908"/>
              <a:gd name="connsiteX197" fmla="*/ 1403289 w 1859154"/>
              <a:gd name="connsiteY197" fmla="*/ 1132728 h 1872908"/>
              <a:gd name="connsiteX198" fmla="*/ 1441678 w 1859154"/>
              <a:gd name="connsiteY198" fmla="*/ 1156721 h 1872908"/>
              <a:gd name="connsiteX199" fmla="*/ 1417685 w 1859154"/>
              <a:gd name="connsiteY199" fmla="*/ 1195110 h 1872908"/>
              <a:gd name="connsiteX200" fmla="*/ 1247336 w 1859154"/>
              <a:gd name="connsiteY200" fmla="*/ 1232299 h 1872908"/>
              <a:gd name="connsiteX201" fmla="*/ 1301320 w 1859154"/>
              <a:gd name="connsiteY201" fmla="*/ 1288682 h 1872908"/>
              <a:gd name="connsiteX202" fmla="*/ 1463272 w 1859154"/>
              <a:gd name="connsiteY202" fmla="*/ 1253893 h 1872908"/>
              <a:gd name="connsiteX203" fmla="*/ 1501660 w 1859154"/>
              <a:gd name="connsiteY203" fmla="*/ 1277886 h 1872908"/>
              <a:gd name="connsiteX204" fmla="*/ 1477667 w 1859154"/>
              <a:gd name="connsiteY204" fmla="*/ 1316275 h 1872908"/>
              <a:gd name="connsiteX205" fmla="*/ 1354105 w 1859154"/>
              <a:gd name="connsiteY205" fmla="*/ 1342665 h 1872908"/>
              <a:gd name="connsiteX206" fmla="*/ 1408088 w 1859154"/>
              <a:gd name="connsiteY206" fmla="*/ 1405047 h 1872908"/>
              <a:gd name="connsiteX207" fmla="*/ 1504060 w 1859154"/>
              <a:gd name="connsiteY207" fmla="*/ 1384654 h 1872908"/>
              <a:gd name="connsiteX208" fmla="*/ 1542448 w 1859154"/>
              <a:gd name="connsiteY208" fmla="*/ 1408647 h 1872908"/>
              <a:gd name="connsiteX209" fmla="*/ 1518455 w 1859154"/>
              <a:gd name="connsiteY209" fmla="*/ 1447035 h 1872908"/>
              <a:gd name="connsiteX210" fmla="*/ 1460872 w 1859154"/>
              <a:gd name="connsiteY210" fmla="*/ 1459032 h 1872908"/>
              <a:gd name="connsiteX211" fmla="*/ 1462073 w 1859154"/>
              <a:gd name="connsiteY211" fmla="*/ 1460232 h 1872908"/>
              <a:gd name="connsiteX212" fmla="*/ 1513657 w 1859154"/>
              <a:gd name="connsiteY212" fmla="*/ 1513015 h 1872908"/>
              <a:gd name="connsiteX213" fmla="*/ 1512458 w 1859154"/>
              <a:gd name="connsiteY213" fmla="*/ 1558601 h 1872908"/>
              <a:gd name="connsiteX214" fmla="*/ 1468070 w 1859154"/>
              <a:gd name="connsiteY214" fmla="*/ 1557402 h 1872908"/>
              <a:gd name="connsiteX215" fmla="*/ 1423684 w 1859154"/>
              <a:gd name="connsiteY215" fmla="*/ 1511816 h 1872908"/>
              <a:gd name="connsiteX216" fmla="*/ 1416486 w 1859154"/>
              <a:gd name="connsiteY216" fmla="*/ 1547805 h 1872908"/>
              <a:gd name="connsiteX217" fmla="*/ 1378097 w 1859154"/>
              <a:gd name="connsiteY217" fmla="*/ 1571798 h 1872908"/>
              <a:gd name="connsiteX218" fmla="*/ 1354105 w 1859154"/>
              <a:gd name="connsiteY218" fmla="*/ 1533410 h 1872908"/>
              <a:gd name="connsiteX219" fmla="*/ 1370900 w 1859154"/>
              <a:gd name="connsiteY219" fmla="*/ 1454233 h 1872908"/>
              <a:gd name="connsiteX220" fmla="*/ 1316915 w 1859154"/>
              <a:gd name="connsiteY220" fmla="*/ 1397850 h 1872908"/>
              <a:gd name="connsiteX221" fmla="*/ 1316915 w 1859154"/>
              <a:gd name="connsiteY221" fmla="*/ 1396650 h 1872908"/>
              <a:gd name="connsiteX222" fmla="*/ 1294122 w 1859154"/>
              <a:gd name="connsiteY222" fmla="*/ 1502219 h 1872908"/>
              <a:gd name="connsiteX223" fmla="*/ 1255734 w 1859154"/>
              <a:gd name="connsiteY223" fmla="*/ 1526212 h 1872908"/>
              <a:gd name="connsiteX224" fmla="*/ 1231741 w 1859154"/>
              <a:gd name="connsiteY224" fmla="*/ 1487823 h 1872908"/>
              <a:gd name="connsiteX225" fmla="*/ 1262932 w 1859154"/>
              <a:gd name="connsiteY225" fmla="*/ 1340267 h 1872908"/>
              <a:gd name="connsiteX226" fmla="*/ 1196951 w 1859154"/>
              <a:gd name="connsiteY226" fmla="*/ 1273086 h 1872908"/>
              <a:gd name="connsiteX227" fmla="*/ 1157363 w 1859154"/>
              <a:gd name="connsiteY227" fmla="*/ 1455432 h 1872908"/>
              <a:gd name="connsiteX228" fmla="*/ 1118974 w 1859154"/>
              <a:gd name="connsiteY228" fmla="*/ 1479425 h 1872908"/>
              <a:gd name="connsiteX229" fmla="*/ 1094981 w 1859154"/>
              <a:gd name="connsiteY229" fmla="*/ 1442237 h 1872908"/>
              <a:gd name="connsiteX230" fmla="*/ 1144166 w 1859154"/>
              <a:gd name="connsiteY230" fmla="*/ 1216703 h 1872908"/>
              <a:gd name="connsiteX231" fmla="*/ 1075787 w 1859154"/>
              <a:gd name="connsiteY231" fmla="*/ 1145924 h 1872908"/>
              <a:gd name="connsiteX232" fmla="*/ 1025402 w 1859154"/>
              <a:gd name="connsiteY232" fmla="*/ 1403848 h 1872908"/>
              <a:gd name="connsiteX233" fmla="*/ 976216 w 1859154"/>
              <a:gd name="connsiteY233" fmla="*/ 1424243 h 1872908"/>
              <a:gd name="connsiteX234" fmla="*/ 761480 w 1859154"/>
              <a:gd name="connsiteY234" fmla="*/ 1273086 h 1872908"/>
              <a:gd name="connsiteX235" fmla="*/ 761480 w 1859154"/>
              <a:gd name="connsiteY235" fmla="*/ 1372657 h 1872908"/>
              <a:gd name="connsiteX236" fmla="*/ 953423 w 1859154"/>
              <a:gd name="connsiteY236" fmla="*/ 1501019 h 1872908"/>
              <a:gd name="connsiteX237" fmla="*/ 961820 w 1859154"/>
              <a:gd name="connsiteY237" fmla="*/ 1545406 h 1872908"/>
              <a:gd name="connsiteX238" fmla="*/ 917434 w 1859154"/>
              <a:gd name="connsiteY238" fmla="*/ 1553804 h 1872908"/>
              <a:gd name="connsiteX239" fmla="*/ 762679 w 1859154"/>
              <a:gd name="connsiteY239" fmla="*/ 1449434 h 1872908"/>
              <a:gd name="connsiteX240" fmla="*/ 761480 w 1859154"/>
              <a:gd name="connsiteY240" fmla="*/ 1543007 h 1872908"/>
              <a:gd name="connsiteX241" fmla="*/ 886243 w 1859154"/>
              <a:gd name="connsiteY241" fmla="*/ 1626982 h 1872908"/>
              <a:gd name="connsiteX242" fmla="*/ 894640 w 1859154"/>
              <a:gd name="connsiteY242" fmla="*/ 1671368 h 1872908"/>
              <a:gd name="connsiteX243" fmla="*/ 850254 w 1859154"/>
              <a:gd name="connsiteY243" fmla="*/ 1679766 h 1872908"/>
              <a:gd name="connsiteX244" fmla="*/ 760280 w 1859154"/>
              <a:gd name="connsiteY244" fmla="*/ 1619784 h 1872908"/>
              <a:gd name="connsiteX245" fmla="*/ 760280 w 1859154"/>
              <a:gd name="connsiteY245" fmla="*/ 1620983 h 1872908"/>
              <a:gd name="connsiteX246" fmla="*/ 760280 w 1859154"/>
              <a:gd name="connsiteY246" fmla="*/ 1698961 h 1872908"/>
              <a:gd name="connsiteX247" fmla="*/ 827460 w 1859154"/>
              <a:gd name="connsiteY247" fmla="*/ 1744547 h 1872908"/>
              <a:gd name="connsiteX248" fmla="*/ 835858 w 1859154"/>
              <a:gd name="connsiteY248" fmla="*/ 1788933 h 1872908"/>
              <a:gd name="connsiteX249" fmla="*/ 791471 w 1859154"/>
              <a:gd name="connsiteY249" fmla="*/ 1797331 h 1872908"/>
              <a:gd name="connsiteX250" fmla="*/ 761480 w 1859154"/>
              <a:gd name="connsiteY250" fmla="*/ 1776937 h 1872908"/>
              <a:gd name="connsiteX251" fmla="*/ 760280 w 1859154"/>
              <a:gd name="connsiteY251" fmla="*/ 1840519 h 1872908"/>
              <a:gd name="connsiteX252" fmla="*/ 729089 w 1859154"/>
              <a:gd name="connsiteY252" fmla="*/ 1872908 h 1872908"/>
              <a:gd name="connsiteX253" fmla="*/ 696699 w 1859154"/>
              <a:gd name="connsiteY253" fmla="*/ 1840519 h 1872908"/>
              <a:gd name="connsiteX254" fmla="*/ 696699 w 1859154"/>
              <a:gd name="connsiteY254" fmla="*/ 1766141 h 1872908"/>
              <a:gd name="connsiteX255" fmla="*/ 696699 w 1859154"/>
              <a:gd name="connsiteY255" fmla="*/ 1764940 h 1872908"/>
              <a:gd name="connsiteX256" fmla="*/ 646314 w 1859154"/>
              <a:gd name="connsiteY256" fmla="*/ 1796132 h 1872908"/>
              <a:gd name="connsiteX257" fmla="*/ 601927 w 1859154"/>
              <a:gd name="connsiteY257" fmla="*/ 1785335 h 1872908"/>
              <a:gd name="connsiteX258" fmla="*/ 612724 w 1859154"/>
              <a:gd name="connsiteY258" fmla="*/ 1740948 h 1872908"/>
              <a:gd name="connsiteX259" fmla="*/ 696699 w 1859154"/>
              <a:gd name="connsiteY259" fmla="*/ 1689363 h 1872908"/>
              <a:gd name="connsiteX260" fmla="*/ 696699 w 1859154"/>
              <a:gd name="connsiteY260" fmla="*/ 1610187 h 1872908"/>
              <a:gd name="connsiteX261" fmla="*/ 696699 w 1859154"/>
              <a:gd name="connsiteY261" fmla="*/ 1608987 h 1872908"/>
              <a:gd name="connsiteX262" fmla="*/ 588731 w 1859154"/>
              <a:gd name="connsiteY262" fmla="*/ 1676168 h 1872908"/>
              <a:gd name="connsiteX263" fmla="*/ 544344 w 1859154"/>
              <a:gd name="connsiteY263" fmla="*/ 1665370 h 1872908"/>
              <a:gd name="connsiteX264" fmla="*/ 555141 w 1859154"/>
              <a:gd name="connsiteY264" fmla="*/ 1620983 h 1872908"/>
              <a:gd name="connsiteX265" fmla="*/ 696699 w 1859154"/>
              <a:gd name="connsiteY265" fmla="*/ 1533410 h 1872908"/>
              <a:gd name="connsiteX266" fmla="*/ 696699 w 1859154"/>
              <a:gd name="connsiteY266" fmla="*/ 1455432 h 1872908"/>
              <a:gd name="connsiteX267" fmla="*/ 547944 w 1859154"/>
              <a:gd name="connsiteY267" fmla="*/ 1546605 h 1872908"/>
              <a:gd name="connsiteX268" fmla="*/ 503556 w 1859154"/>
              <a:gd name="connsiteY268" fmla="*/ 1535809 h 1872908"/>
              <a:gd name="connsiteX269" fmla="*/ 514353 w 1859154"/>
              <a:gd name="connsiteY269" fmla="*/ 1491421 h 1872908"/>
              <a:gd name="connsiteX270" fmla="*/ 695499 w 1859154"/>
              <a:gd name="connsiteY270" fmla="*/ 1376257 h 1872908"/>
              <a:gd name="connsiteX271" fmla="*/ 695499 w 1859154"/>
              <a:gd name="connsiteY271" fmla="*/ 1281484 h 1872908"/>
              <a:gd name="connsiteX272" fmla="*/ 463968 w 1859154"/>
              <a:gd name="connsiteY272" fmla="*/ 1426641 h 1872908"/>
              <a:gd name="connsiteX273" fmla="*/ 433977 w 1859154"/>
              <a:gd name="connsiteY273" fmla="*/ 1429040 h 1872908"/>
              <a:gd name="connsiteX274" fmla="*/ 414782 w 1859154"/>
              <a:gd name="connsiteY274" fmla="*/ 1406247 h 1872908"/>
              <a:gd name="connsiteX275" fmla="*/ 359599 w 1859154"/>
              <a:gd name="connsiteY275" fmla="*/ 1139926 h 1872908"/>
              <a:gd name="connsiteX276" fmla="*/ 292419 w 1859154"/>
              <a:gd name="connsiteY276" fmla="*/ 1205907 h 1872908"/>
              <a:gd name="connsiteX277" fmla="*/ 338005 w 1859154"/>
              <a:gd name="connsiteY277" fmla="*/ 1414644 h 1872908"/>
              <a:gd name="connsiteX278" fmla="*/ 314012 w 1859154"/>
              <a:gd name="connsiteY278" fmla="*/ 1453033 h 1872908"/>
              <a:gd name="connsiteX279" fmla="*/ 275624 w 1859154"/>
              <a:gd name="connsiteY279" fmla="*/ 1429040 h 1872908"/>
              <a:gd name="connsiteX280" fmla="*/ 238435 w 1859154"/>
              <a:gd name="connsiteY280" fmla="*/ 1259891 h 1872908"/>
              <a:gd name="connsiteX281" fmla="*/ 182051 w 1859154"/>
              <a:gd name="connsiteY281" fmla="*/ 1313875 h 1872908"/>
              <a:gd name="connsiteX282" fmla="*/ 180852 w 1859154"/>
              <a:gd name="connsiteY282" fmla="*/ 1313875 h 1872908"/>
              <a:gd name="connsiteX283" fmla="*/ 215641 w 1859154"/>
              <a:gd name="connsiteY283" fmla="*/ 1475827 h 1872908"/>
              <a:gd name="connsiteX284" fmla="*/ 191649 w 1859154"/>
              <a:gd name="connsiteY284" fmla="*/ 1514215 h 1872908"/>
              <a:gd name="connsiteX285" fmla="*/ 153260 w 1859154"/>
              <a:gd name="connsiteY285" fmla="*/ 1490222 h 1872908"/>
              <a:gd name="connsiteX286" fmla="*/ 126868 w 1859154"/>
              <a:gd name="connsiteY286" fmla="*/ 1366658 h 1872908"/>
              <a:gd name="connsiteX287" fmla="*/ 69285 w 1859154"/>
              <a:gd name="connsiteY287" fmla="*/ 1421843 h 1872908"/>
              <a:gd name="connsiteX288" fmla="*/ 89679 w 1859154"/>
              <a:gd name="connsiteY288" fmla="*/ 1516615 h 1872908"/>
              <a:gd name="connsiteX289" fmla="*/ 65686 w 1859154"/>
              <a:gd name="connsiteY289" fmla="*/ 1555003 h 1872908"/>
              <a:gd name="connsiteX290" fmla="*/ 27298 w 1859154"/>
              <a:gd name="connsiteY290" fmla="*/ 1531010 h 1872908"/>
              <a:gd name="connsiteX291" fmla="*/ 15301 w 1859154"/>
              <a:gd name="connsiteY291" fmla="*/ 1474626 h 1872908"/>
              <a:gd name="connsiteX292" fmla="*/ 0 w 1859154"/>
              <a:gd name="connsiteY292" fmla="*/ 1489588 h 1872908"/>
              <a:gd name="connsiteX293" fmla="*/ 0 w 1859154"/>
              <a:gd name="connsiteY293" fmla="*/ 1379383 h 1872908"/>
              <a:gd name="connsiteX294" fmla="*/ 18900 w 1859154"/>
              <a:gd name="connsiteY294" fmla="*/ 1383453 h 1872908"/>
              <a:gd name="connsiteX295" fmla="*/ 76483 w 1859154"/>
              <a:gd name="connsiteY295" fmla="*/ 1328271 h 1872908"/>
              <a:gd name="connsiteX296" fmla="*/ 0 w 1859154"/>
              <a:gd name="connsiteY296" fmla="*/ 1311567 h 1872908"/>
              <a:gd name="connsiteX297" fmla="*/ 0 w 1859154"/>
              <a:gd name="connsiteY297" fmla="*/ 1246167 h 1872908"/>
              <a:gd name="connsiteX298" fmla="*/ 134066 w 1859154"/>
              <a:gd name="connsiteY298" fmla="*/ 1276686 h 1872908"/>
              <a:gd name="connsiteX299" fmla="*/ 202446 w 1859154"/>
              <a:gd name="connsiteY299" fmla="*/ 1210705 h 1872908"/>
              <a:gd name="connsiteX300" fmla="*/ 20100 w 1859154"/>
              <a:gd name="connsiteY300" fmla="*/ 1171117 h 1872908"/>
              <a:gd name="connsiteX301" fmla="*/ 456 w 1859154"/>
              <a:gd name="connsiteY301" fmla="*/ 1156871 h 1872908"/>
              <a:gd name="connsiteX302" fmla="*/ 0 w 1859154"/>
              <a:gd name="connsiteY302" fmla="*/ 1154342 h 1872908"/>
              <a:gd name="connsiteX303" fmla="*/ 0 w 1859154"/>
              <a:gd name="connsiteY303" fmla="*/ 1128105 h 1872908"/>
              <a:gd name="connsiteX304" fmla="*/ 15301 w 1859154"/>
              <a:gd name="connsiteY304" fmla="*/ 1109934 h 1872908"/>
              <a:gd name="connsiteX305" fmla="*/ 33295 w 1859154"/>
              <a:gd name="connsiteY305" fmla="*/ 1108735 h 1872908"/>
              <a:gd name="connsiteX306" fmla="*/ 258828 w 1859154"/>
              <a:gd name="connsiteY306" fmla="*/ 1157922 h 1872908"/>
              <a:gd name="connsiteX307" fmla="*/ 329608 w 1859154"/>
              <a:gd name="connsiteY307" fmla="*/ 1088342 h 1872908"/>
              <a:gd name="connsiteX308" fmla="*/ 70485 w 1859154"/>
              <a:gd name="connsiteY308" fmla="*/ 1040356 h 1872908"/>
              <a:gd name="connsiteX309" fmla="*/ 47691 w 1859154"/>
              <a:gd name="connsiteY309" fmla="*/ 1021161 h 1872908"/>
              <a:gd name="connsiteX310" fmla="*/ 50090 w 1859154"/>
              <a:gd name="connsiteY310" fmla="*/ 991170 h 1872908"/>
              <a:gd name="connsiteX311" fmla="*/ 202446 w 1859154"/>
              <a:gd name="connsiteY311" fmla="*/ 775234 h 1872908"/>
              <a:gd name="connsiteX312" fmla="*/ 102875 w 1859154"/>
              <a:gd name="connsiteY312" fmla="*/ 775234 h 1872908"/>
              <a:gd name="connsiteX313" fmla="*/ 0 w 1859154"/>
              <a:gd name="connsiteY313" fmla="*/ 928105 h 1872908"/>
              <a:gd name="connsiteX314" fmla="*/ 0 w 1859154"/>
              <a:gd name="connsiteY314" fmla="*/ 812582 h 1872908"/>
              <a:gd name="connsiteX315" fmla="*/ 24899 w 1859154"/>
              <a:gd name="connsiteY315" fmla="*/ 775234 h 1872908"/>
              <a:gd name="connsiteX316" fmla="*/ 0 w 1859154"/>
              <a:gd name="connsiteY316" fmla="*/ 774915 h 1872908"/>
              <a:gd name="connsiteX317" fmla="*/ 0 w 1859154"/>
              <a:gd name="connsiteY317" fmla="*/ 709253 h 1872908"/>
              <a:gd name="connsiteX318" fmla="*/ 16500 w 1859154"/>
              <a:gd name="connsiteY318" fmla="*/ 709253 h 1872908"/>
              <a:gd name="connsiteX319" fmla="*/ 0 w 1859154"/>
              <a:gd name="connsiteY319" fmla="*/ 682332 h 1872908"/>
              <a:gd name="connsiteX320" fmla="*/ 0 w 1859154"/>
              <a:gd name="connsiteY320" fmla="*/ 558760 h 1872908"/>
              <a:gd name="connsiteX321" fmla="*/ 92079 w 1859154"/>
              <a:gd name="connsiteY321" fmla="*/ 709253 h 1872908"/>
              <a:gd name="connsiteX322" fmla="*/ 188050 w 1859154"/>
              <a:gd name="connsiteY322" fmla="*/ 709253 h 1872908"/>
              <a:gd name="connsiteX323" fmla="*/ 41694 w 1859154"/>
              <a:gd name="connsiteY323" fmla="*/ 478921 h 1872908"/>
              <a:gd name="connsiteX324" fmla="*/ 39294 w 1859154"/>
              <a:gd name="connsiteY324" fmla="*/ 450130 h 1872908"/>
              <a:gd name="connsiteX325" fmla="*/ 62087 w 1859154"/>
              <a:gd name="connsiteY325" fmla="*/ 430936 h 1872908"/>
              <a:gd name="connsiteX326" fmla="*/ 330807 w 1859154"/>
              <a:gd name="connsiteY326" fmla="*/ 372154 h 1872908"/>
              <a:gd name="connsiteX327" fmla="*/ 266026 w 1859154"/>
              <a:gd name="connsiteY327" fmla="*/ 303773 h 1872908"/>
              <a:gd name="connsiteX328" fmla="*/ 57288 w 1859154"/>
              <a:gd name="connsiteY328" fmla="*/ 349360 h 1872908"/>
              <a:gd name="connsiteX329" fmla="*/ 18900 w 1859154"/>
              <a:gd name="connsiteY329" fmla="*/ 325367 h 1872908"/>
              <a:gd name="connsiteX330" fmla="*/ 42893 w 1859154"/>
              <a:gd name="connsiteY330" fmla="*/ 286978 h 1872908"/>
              <a:gd name="connsiteX331" fmla="*/ 213242 w 1859154"/>
              <a:gd name="connsiteY331" fmla="*/ 249790 h 1872908"/>
              <a:gd name="connsiteX332" fmla="*/ 159259 w 1859154"/>
              <a:gd name="connsiteY332" fmla="*/ 192207 h 1872908"/>
              <a:gd name="connsiteX333" fmla="*/ 0 w 1859154"/>
              <a:gd name="connsiteY333" fmla="*/ 227598 h 1872908"/>
              <a:gd name="connsiteX334" fmla="*/ 0 w 1859154"/>
              <a:gd name="connsiteY334" fmla="*/ 162165 h 1872908"/>
              <a:gd name="connsiteX335" fmla="*/ 106474 w 1859154"/>
              <a:gd name="connsiteY335" fmla="*/ 139423 h 1872908"/>
              <a:gd name="connsiteX336" fmla="*/ 52490 w 1859154"/>
              <a:gd name="connsiteY336" fmla="*/ 81840 h 1872908"/>
              <a:gd name="connsiteX337" fmla="*/ 0 w 1859154"/>
              <a:gd name="connsiteY337" fmla="*/ 93135 h 1872908"/>
              <a:gd name="connsiteX338" fmla="*/ 0 w 1859154"/>
              <a:gd name="connsiteY338" fmla="*/ 28044 h 1872908"/>
              <a:gd name="connsiteX339" fmla="*/ 906 w 1859154"/>
              <a:gd name="connsiteY339" fmla="*/ 27855 h 1872908"/>
              <a:gd name="connsiteX340" fmla="*/ 0 w 1859154"/>
              <a:gd name="connsiteY340" fmla="*/ 26929 h 187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xmlns="" id="{E5B9B9EC-D12A-4199-A448-DAA122F1777D}"/>
              </a:ext>
            </a:extLst>
          </p:cNvPr>
          <p:cNvSpPr/>
          <p:nvPr userDrawn="1"/>
        </p:nvSpPr>
        <p:spPr>
          <a:xfrm rot="1218983">
            <a:off x="1294307" y="244371"/>
            <a:ext cx="384816" cy="51308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ED165006-F458-4D92-B2FA-1D7399BE1B5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76384" y="1811681"/>
            <a:ext cx="1531602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5DE5A70F-CE56-4A11-895D-4950026440D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59787" y="1811681"/>
            <a:ext cx="1531602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7680DD20-9C68-4D69-8846-6CA4156814C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843190" y="1811681"/>
            <a:ext cx="1531602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FDF6F0DF-FA9B-4C8B-9232-2E941712975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926594" y="1811681"/>
            <a:ext cx="1531602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194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66C2BC9-336E-4123-95D6-C4824C06C5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77112" y="0"/>
            <a:ext cx="5366888" cy="6858000"/>
          </a:xfrm>
          <a:custGeom>
            <a:avLst/>
            <a:gdLst>
              <a:gd name="connsiteX0" fmla="*/ 3375699 w 7155850"/>
              <a:gd name="connsiteY0" fmla="*/ 1359493 h 6858000"/>
              <a:gd name="connsiteX1" fmla="*/ 6758989 w 7155850"/>
              <a:gd name="connsiteY1" fmla="*/ 6858000 h 6858000"/>
              <a:gd name="connsiteX2" fmla="*/ 0 w 7155850"/>
              <a:gd name="connsiteY2" fmla="*/ 6858000 h 6858000"/>
              <a:gd name="connsiteX3" fmla="*/ 4797320 w 7155850"/>
              <a:gd name="connsiteY3" fmla="*/ 0 h 6858000"/>
              <a:gd name="connsiteX4" fmla="*/ 5825990 w 7155850"/>
              <a:gd name="connsiteY4" fmla="*/ 0 h 6858000"/>
              <a:gd name="connsiteX5" fmla="*/ 7155850 w 7155850"/>
              <a:gd name="connsiteY5" fmla="*/ 2166141 h 6858000"/>
              <a:gd name="connsiteX6" fmla="*/ 7155850 w 7155850"/>
              <a:gd name="connsiteY6" fmla="*/ 3833070 h 6858000"/>
              <a:gd name="connsiteX7" fmla="*/ 4210333 w 7155850"/>
              <a:gd name="connsiteY7" fmla="*/ 0 h 6858000"/>
              <a:gd name="connsiteX8" fmla="*/ 7155849 w 7155850"/>
              <a:gd name="connsiteY8" fmla="*/ 4797803 h 6858000"/>
              <a:gd name="connsiteX9" fmla="*/ 7155849 w 7155850"/>
              <a:gd name="connsiteY9" fmla="*/ 6460855 h 6858000"/>
              <a:gd name="connsiteX10" fmla="*/ 3695952 w 7155850"/>
              <a:gd name="connsiteY10" fmla="*/ 8378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3375699" y="1359493"/>
                </a:moveTo>
                <a:lnTo>
                  <a:pt x="6758989" y="6858000"/>
                </a:lnTo>
                <a:lnTo>
                  <a:pt x="0" y="6858000"/>
                </a:lnTo>
                <a:close/>
                <a:moveTo>
                  <a:pt x="4797320" y="0"/>
                </a:moveTo>
                <a:lnTo>
                  <a:pt x="5825990" y="0"/>
                </a:lnTo>
                <a:lnTo>
                  <a:pt x="7155850" y="2166141"/>
                </a:lnTo>
                <a:lnTo>
                  <a:pt x="7155850" y="3833070"/>
                </a:lnTo>
                <a:close/>
                <a:moveTo>
                  <a:pt x="4210333" y="0"/>
                </a:moveTo>
                <a:lnTo>
                  <a:pt x="7155849" y="4797803"/>
                </a:lnTo>
                <a:lnTo>
                  <a:pt x="7155849" y="6460855"/>
                </a:lnTo>
                <a:lnTo>
                  <a:pt x="3695952" y="837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88B8709-5937-49FC-BDA0-486378336B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72065" y="291484"/>
            <a:ext cx="3533900" cy="6237565"/>
          </a:xfrm>
          <a:custGeom>
            <a:avLst/>
            <a:gdLst>
              <a:gd name="connsiteX0" fmla="*/ 2605906 w 4711866"/>
              <a:gd name="connsiteY0" fmla="*/ 5612592 h 6237565"/>
              <a:gd name="connsiteX1" fmla="*/ 2720983 w 4711866"/>
              <a:gd name="connsiteY1" fmla="*/ 5640411 h 6237565"/>
              <a:gd name="connsiteX2" fmla="*/ 2717911 w 4711866"/>
              <a:gd name="connsiteY2" fmla="*/ 5852978 h 6237565"/>
              <a:gd name="connsiteX3" fmla="*/ 2783647 w 4711866"/>
              <a:gd name="connsiteY3" fmla="*/ 6070460 h 6237565"/>
              <a:gd name="connsiteX4" fmla="*/ 2856756 w 4711866"/>
              <a:gd name="connsiteY4" fmla="*/ 6236337 h 6237565"/>
              <a:gd name="connsiteX5" fmla="*/ 2362198 w 4711866"/>
              <a:gd name="connsiteY5" fmla="*/ 6237565 h 6237565"/>
              <a:gd name="connsiteX6" fmla="*/ 2356054 w 4711866"/>
              <a:gd name="connsiteY6" fmla="*/ 6237565 h 6237565"/>
              <a:gd name="connsiteX7" fmla="*/ 2349911 w 4711866"/>
              <a:gd name="connsiteY7" fmla="*/ 6237565 h 6237565"/>
              <a:gd name="connsiteX8" fmla="*/ 1855353 w 4711866"/>
              <a:gd name="connsiteY8" fmla="*/ 6236337 h 6237565"/>
              <a:gd name="connsiteX9" fmla="*/ 1928462 w 4711866"/>
              <a:gd name="connsiteY9" fmla="*/ 6070460 h 6237565"/>
              <a:gd name="connsiteX10" fmla="*/ 1994198 w 4711866"/>
              <a:gd name="connsiteY10" fmla="*/ 5852978 h 6237565"/>
              <a:gd name="connsiteX11" fmla="*/ 1991126 w 4711866"/>
              <a:gd name="connsiteY11" fmla="*/ 5640411 h 6237565"/>
              <a:gd name="connsiteX12" fmla="*/ 2138572 w 4711866"/>
              <a:gd name="connsiteY12" fmla="*/ 5613379 h 6237565"/>
              <a:gd name="connsiteX13" fmla="*/ 2349911 w 4711866"/>
              <a:gd name="connsiteY13" fmla="*/ 5613993 h 6237565"/>
              <a:gd name="connsiteX14" fmla="*/ 2356054 w 4711866"/>
              <a:gd name="connsiteY14" fmla="*/ 5613993 h 6237565"/>
              <a:gd name="connsiteX15" fmla="*/ 2362198 w 4711866"/>
              <a:gd name="connsiteY15" fmla="*/ 5613993 h 6237565"/>
              <a:gd name="connsiteX16" fmla="*/ 2573537 w 4711866"/>
              <a:gd name="connsiteY16" fmla="*/ 5613379 h 6237565"/>
              <a:gd name="connsiteX17" fmla="*/ 2605906 w 4711866"/>
              <a:gd name="connsiteY17" fmla="*/ 5612592 h 6237565"/>
              <a:gd name="connsiteX18" fmla="*/ 3938736 w 4711866"/>
              <a:gd name="connsiteY18" fmla="*/ 4744755 h 6237565"/>
              <a:gd name="connsiteX19" fmla="*/ 4371345 w 4711866"/>
              <a:gd name="connsiteY19" fmla="*/ 4797513 h 6237565"/>
              <a:gd name="connsiteX20" fmla="*/ 4707589 w 4711866"/>
              <a:gd name="connsiteY20" fmla="*/ 5091176 h 6237565"/>
              <a:gd name="connsiteX21" fmla="*/ 4240127 w 4711866"/>
              <a:gd name="connsiteY21" fmla="*/ 5392826 h 6237565"/>
              <a:gd name="connsiteX22" fmla="*/ 364739 w 4711866"/>
              <a:gd name="connsiteY22" fmla="*/ 5481907 h 6237565"/>
              <a:gd name="connsiteX23" fmla="*/ 163 w 4711866"/>
              <a:gd name="connsiteY23" fmla="*/ 5454876 h 6237565"/>
              <a:gd name="connsiteX24" fmla="*/ 356537 w 4711866"/>
              <a:gd name="connsiteY24" fmla="*/ 5343677 h 6237565"/>
              <a:gd name="connsiteX25" fmla="*/ 3500537 w 4711866"/>
              <a:gd name="connsiteY25" fmla="*/ 4755123 h 6237565"/>
              <a:gd name="connsiteX26" fmla="*/ 3938736 w 4711866"/>
              <a:gd name="connsiteY26" fmla="*/ 4744755 h 6237565"/>
              <a:gd name="connsiteX27" fmla="*/ 2238609 w 4711866"/>
              <a:gd name="connsiteY27" fmla="*/ 4327030 h 6237565"/>
              <a:gd name="connsiteX28" fmla="*/ 3331296 w 4711866"/>
              <a:gd name="connsiteY28" fmla="*/ 4387122 h 6237565"/>
              <a:gd name="connsiteX29" fmla="*/ 4230434 w 4711866"/>
              <a:gd name="connsiteY29" fmla="*/ 4526582 h 6237565"/>
              <a:gd name="connsiteX30" fmla="*/ 1310100 w 4711866"/>
              <a:gd name="connsiteY30" fmla="*/ 5008237 h 6237565"/>
              <a:gd name="connsiteX31" fmla="*/ 387105 w 4711866"/>
              <a:gd name="connsiteY31" fmla="*/ 5167970 h 6237565"/>
              <a:gd name="connsiteX32" fmla="*/ 52351 w 4711866"/>
              <a:gd name="connsiteY32" fmla="*/ 5058000 h 6237565"/>
              <a:gd name="connsiteX33" fmla="*/ 93357 w 4711866"/>
              <a:gd name="connsiteY33" fmla="*/ 4906253 h 6237565"/>
              <a:gd name="connsiteX34" fmla="*/ 413945 w 4711866"/>
              <a:gd name="connsiteY34" fmla="*/ 4632864 h 6237565"/>
              <a:gd name="connsiteX35" fmla="*/ 1228835 w 4711866"/>
              <a:gd name="connsiteY35" fmla="*/ 4395109 h 6237565"/>
              <a:gd name="connsiteX36" fmla="*/ 2238609 w 4711866"/>
              <a:gd name="connsiteY36" fmla="*/ 4327030 h 6237565"/>
              <a:gd name="connsiteX37" fmla="*/ 3255064 w 4711866"/>
              <a:gd name="connsiteY37" fmla="*/ 3530325 h 6237565"/>
              <a:gd name="connsiteX38" fmla="*/ 3555708 w 4711866"/>
              <a:gd name="connsiteY38" fmla="*/ 3537467 h 6237565"/>
              <a:gd name="connsiteX39" fmla="*/ 4108908 w 4711866"/>
              <a:gd name="connsiteY39" fmla="*/ 3719931 h 6237565"/>
              <a:gd name="connsiteX40" fmla="*/ 4207321 w 4711866"/>
              <a:gd name="connsiteY40" fmla="*/ 4067657 h 6237565"/>
              <a:gd name="connsiteX41" fmla="*/ 3741350 w 4711866"/>
              <a:gd name="connsiteY41" fmla="*/ 4205888 h 6237565"/>
              <a:gd name="connsiteX42" fmla="*/ 1515873 w 4711866"/>
              <a:gd name="connsiteY42" fmla="*/ 4071958 h 6237565"/>
              <a:gd name="connsiteX43" fmla="*/ 498938 w 4711866"/>
              <a:gd name="connsiteY43" fmla="*/ 4314628 h 6237565"/>
              <a:gd name="connsiteX44" fmla="*/ 114233 w 4711866"/>
              <a:gd name="connsiteY44" fmla="*/ 4455317 h 6237565"/>
              <a:gd name="connsiteX45" fmla="*/ 393070 w 4711866"/>
              <a:gd name="connsiteY45" fmla="*/ 4257494 h 6237565"/>
              <a:gd name="connsiteX46" fmla="*/ 2964485 w 4711866"/>
              <a:gd name="connsiteY46" fmla="*/ 3539310 h 6237565"/>
              <a:gd name="connsiteX47" fmla="*/ 3255064 w 4711866"/>
              <a:gd name="connsiteY47" fmla="*/ 3530325 h 6237565"/>
              <a:gd name="connsiteX48" fmla="*/ 2565007 w 4711866"/>
              <a:gd name="connsiteY48" fmla="*/ 3032215 h 6237565"/>
              <a:gd name="connsiteX49" fmla="*/ 3258233 w 4711866"/>
              <a:gd name="connsiteY49" fmla="*/ 3077312 h 6237565"/>
              <a:gd name="connsiteX50" fmla="*/ 3774902 w 4711866"/>
              <a:gd name="connsiteY50" fmla="*/ 3248719 h 6237565"/>
              <a:gd name="connsiteX51" fmla="*/ 3878533 w 4711866"/>
              <a:gd name="connsiteY51" fmla="*/ 3391249 h 6237565"/>
              <a:gd name="connsiteX52" fmla="*/ 3731659 w 4711866"/>
              <a:gd name="connsiteY52" fmla="*/ 3309540 h 6237565"/>
              <a:gd name="connsiteX53" fmla="*/ 2988342 w 4711866"/>
              <a:gd name="connsiteY53" fmla="*/ 3268992 h 6237565"/>
              <a:gd name="connsiteX54" fmla="*/ 753172 w 4711866"/>
              <a:gd name="connsiteY54" fmla="*/ 3811470 h 6237565"/>
              <a:gd name="connsiteX55" fmla="*/ 259615 w 4711866"/>
              <a:gd name="connsiteY55" fmla="*/ 3847717 h 6237565"/>
              <a:gd name="connsiteX56" fmla="*/ 301366 w 4711866"/>
              <a:gd name="connsiteY56" fmla="*/ 3547911 h 6237565"/>
              <a:gd name="connsiteX57" fmla="*/ 730805 w 4711866"/>
              <a:gd name="connsiteY57" fmla="*/ 3318141 h 6237565"/>
              <a:gd name="connsiteX58" fmla="*/ 2333000 w 4711866"/>
              <a:gd name="connsiteY58" fmla="*/ 3037994 h 6237565"/>
              <a:gd name="connsiteX59" fmla="*/ 2565007 w 4711866"/>
              <a:gd name="connsiteY59" fmla="*/ 3032215 h 6237565"/>
              <a:gd name="connsiteX60" fmla="*/ 3370438 w 4711866"/>
              <a:gd name="connsiteY60" fmla="*/ 2300536 h 6237565"/>
              <a:gd name="connsiteX61" fmla="*/ 3671269 w 4711866"/>
              <a:gd name="connsiteY61" fmla="*/ 2328412 h 6237565"/>
              <a:gd name="connsiteX62" fmla="*/ 3949361 w 4711866"/>
              <a:gd name="connsiteY62" fmla="*/ 2475858 h 6237565"/>
              <a:gd name="connsiteX63" fmla="*/ 3949361 w 4711866"/>
              <a:gd name="connsiteY63" fmla="*/ 2714842 h 6237565"/>
              <a:gd name="connsiteX64" fmla="*/ 3804723 w 4711866"/>
              <a:gd name="connsiteY64" fmla="*/ 2821126 h 6237565"/>
              <a:gd name="connsiteX65" fmla="*/ 3147891 w 4711866"/>
              <a:gd name="connsiteY65" fmla="*/ 2878261 h 6237565"/>
              <a:gd name="connsiteX66" fmla="*/ 1623233 w 4711866"/>
              <a:gd name="connsiteY66" fmla="*/ 2806996 h 6237565"/>
              <a:gd name="connsiteX67" fmla="*/ 764355 w 4711866"/>
              <a:gd name="connsiteY67" fmla="*/ 3092057 h 6237565"/>
              <a:gd name="connsiteX68" fmla="*/ 551127 w 4711866"/>
              <a:gd name="connsiteY68" fmla="*/ 3219844 h 6237565"/>
              <a:gd name="connsiteX69" fmla="*/ 781503 w 4711866"/>
              <a:gd name="connsiteY69" fmla="*/ 2906521 h 6237565"/>
              <a:gd name="connsiteX70" fmla="*/ 3067372 w 4711866"/>
              <a:gd name="connsiteY70" fmla="*/ 2308139 h 6237565"/>
              <a:gd name="connsiteX71" fmla="*/ 3370438 w 4711866"/>
              <a:gd name="connsiteY71" fmla="*/ 2300536 h 6237565"/>
              <a:gd name="connsiteX72" fmla="*/ 2848644 w 4711866"/>
              <a:gd name="connsiteY72" fmla="*/ 1975080 h 6237565"/>
              <a:gd name="connsiteX73" fmla="*/ 3291037 w 4711866"/>
              <a:gd name="connsiteY73" fmla="*/ 2026761 h 6237565"/>
              <a:gd name="connsiteX74" fmla="*/ 3607897 w 4711866"/>
              <a:gd name="connsiteY74" fmla="*/ 2213527 h 6237565"/>
              <a:gd name="connsiteX75" fmla="*/ 2931679 w 4711866"/>
              <a:gd name="connsiteY75" fmla="*/ 2134888 h 6237565"/>
              <a:gd name="connsiteX76" fmla="*/ 1269094 w 4711866"/>
              <a:gd name="connsiteY76" fmla="*/ 2431624 h 6237565"/>
              <a:gd name="connsiteX77" fmla="*/ 975346 w 4711866"/>
              <a:gd name="connsiteY77" fmla="*/ 2407049 h 6237565"/>
              <a:gd name="connsiteX78" fmla="*/ 1100599 w 4711866"/>
              <a:gd name="connsiteY78" fmla="*/ 2203697 h 6237565"/>
              <a:gd name="connsiteX79" fmla="*/ 2487329 w 4711866"/>
              <a:gd name="connsiteY79" fmla="*/ 1978228 h 6237565"/>
              <a:gd name="connsiteX80" fmla="*/ 2848644 w 4711866"/>
              <a:gd name="connsiteY80" fmla="*/ 1975080 h 6237565"/>
              <a:gd name="connsiteX81" fmla="*/ 2778864 w 4711866"/>
              <a:gd name="connsiteY81" fmla="*/ 1492234 h 6237565"/>
              <a:gd name="connsiteX82" fmla="*/ 2984614 w 4711866"/>
              <a:gd name="connsiteY82" fmla="*/ 1499031 h 6237565"/>
              <a:gd name="connsiteX83" fmla="*/ 2986105 w 4711866"/>
              <a:gd name="connsiteY83" fmla="*/ 1499031 h 6237565"/>
              <a:gd name="connsiteX84" fmla="*/ 3325332 w 4711866"/>
              <a:gd name="connsiteY84" fmla="*/ 1686409 h 6237565"/>
              <a:gd name="connsiteX85" fmla="*/ 3141925 w 4711866"/>
              <a:gd name="connsiteY85" fmla="*/ 1881775 h 6237565"/>
              <a:gd name="connsiteX86" fmla="*/ 2767657 w 4711866"/>
              <a:gd name="connsiteY86" fmla="*/ 1879317 h 6237565"/>
              <a:gd name="connsiteX87" fmla="*/ 1930400 w 4711866"/>
              <a:gd name="connsiteY87" fmla="*/ 1790851 h 6237565"/>
              <a:gd name="connsiteX88" fmla="*/ 1517364 w 4711866"/>
              <a:gd name="connsiteY88" fmla="*/ 1800680 h 6237565"/>
              <a:gd name="connsiteX89" fmla="*/ 2163014 w 4711866"/>
              <a:gd name="connsiteY89" fmla="*/ 1567225 h 6237565"/>
              <a:gd name="connsiteX90" fmla="*/ 2778864 w 4711866"/>
              <a:gd name="connsiteY90" fmla="*/ 1492234 h 6237565"/>
              <a:gd name="connsiteX91" fmla="*/ 2086489 w 4711866"/>
              <a:gd name="connsiteY91" fmla="*/ 1020452 h 6237565"/>
              <a:gd name="connsiteX92" fmla="*/ 2242997 w 4711866"/>
              <a:gd name="connsiteY92" fmla="*/ 1020686 h 6237565"/>
              <a:gd name="connsiteX93" fmla="*/ 2451542 w 4711866"/>
              <a:gd name="connsiteY93" fmla="*/ 1046864 h 6237565"/>
              <a:gd name="connsiteX94" fmla="*/ 3217972 w 4711866"/>
              <a:gd name="connsiteY94" fmla="*/ 1352199 h 6237565"/>
              <a:gd name="connsiteX95" fmla="*/ 1676912 w 4711866"/>
              <a:gd name="connsiteY95" fmla="*/ 1494729 h 6237565"/>
              <a:gd name="connsiteX96" fmla="*/ 1482323 w 4711866"/>
              <a:gd name="connsiteY96" fmla="*/ 1342370 h 6237565"/>
              <a:gd name="connsiteX97" fmla="*/ 1632180 w 4711866"/>
              <a:gd name="connsiteY97" fmla="*/ 1118743 h 6237565"/>
              <a:gd name="connsiteX98" fmla="*/ 2086489 w 4711866"/>
              <a:gd name="connsiteY98" fmla="*/ 1020452 h 6237565"/>
              <a:gd name="connsiteX99" fmla="*/ 2334490 w 4711866"/>
              <a:gd name="connsiteY99" fmla="*/ 0 h 6237565"/>
              <a:gd name="connsiteX100" fmla="*/ 2635694 w 4711866"/>
              <a:gd name="connsiteY100" fmla="*/ 483499 h 6237565"/>
              <a:gd name="connsiteX101" fmla="*/ 3008471 w 4711866"/>
              <a:gd name="connsiteY101" fmla="*/ 900648 h 6237565"/>
              <a:gd name="connsiteX102" fmla="*/ 3074079 w 4711866"/>
              <a:gd name="connsiteY102" fmla="*/ 1019833 h 6237565"/>
              <a:gd name="connsiteX103" fmla="*/ 2995051 w 4711866"/>
              <a:gd name="connsiteY103" fmla="*/ 1009389 h 6237565"/>
              <a:gd name="connsiteX104" fmla="*/ 2676700 w 4711866"/>
              <a:gd name="connsiteY104" fmla="*/ 922765 h 6237565"/>
              <a:gd name="connsiteX105" fmla="*/ 1922944 w 4711866"/>
              <a:gd name="connsiteY105" fmla="*/ 932595 h 6237565"/>
              <a:gd name="connsiteX106" fmla="*/ 1848390 w 4711866"/>
              <a:gd name="connsiteY106" fmla="*/ 873616 h 6237565"/>
              <a:gd name="connsiteX107" fmla="*/ 2087712 w 4711866"/>
              <a:gd name="connsiteY107" fmla="*/ 471826 h 6237565"/>
              <a:gd name="connsiteX108" fmla="*/ 2334490 w 4711866"/>
              <a:gd name="connsiteY108" fmla="*/ 0 h 623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4711866" h="6237565">
                <a:moveTo>
                  <a:pt x="2605906" y="5612592"/>
                </a:moveTo>
                <a:cubicBezTo>
                  <a:pt x="2647375" y="5612188"/>
                  <a:pt x="2708542" y="5615068"/>
                  <a:pt x="2720983" y="5640411"/>
                </a:cubicBezTo>
                <a:cubicBezTo>
                  <a:pt x="2749857" y="5698161"/>
                  <a:pt x="2712382" y="5789085"/>
                  <a:pt x="2717911" y="5852978"/>
                </a:cubicBezTo>
                <a:cubicBezTo>
                  <a:pt x="2724669" y="5929159"/>
                  <a:pt x="2747400" y="6003496"/>
                  <a:pt x="2783647" y="6070460"/>
                </a:cubicBezTo>
                <a:cubicBezTo>
                  <a:pt x="2797163" y="6095649"/>
                  <a:pt x="2925564" y="6236337"/>
                  <a:pt x="2856756" y="6236337"/>
                </a:cubicBezTo>
                <a:cubicBezTo>
                  <a:pt x="2757844" y="6235723"/>
                  <a:pt x="2550806" y="6236951"/>
                  <a:pt x="2362198" y="6237565"/>
                </a:cubicBezTo>
                <a:cubicBezTo>
                  <a:pt x="2360355" y="6237565"/>
                  <a:pt x="2357897" y="6237565"/>
                  <a:pt x="2356054" y="6237565"/>
                </a:cubicBezTo>
                <a:cubicBezTo>
                  <a:pt x="2354211" y="6237565"/>
                  <a:pt x="2351754" y="6237565"/>
                  <a:pt x="2349911" y="6237565"/>
                </a:cubicBezTo>
                <a:cubicBezTo>
                  <a:pt x="2160689" y="6236951"/>
                  <a:pt x="1954265" y="6235723"/>
                  <a:pt x="1855353" y="6236337"/>
                </a:cubicBezTo>
                <a:cubicBezTo>
                  <a:pt x="1785931" y="6236337"/>
                  <a:pt x="1914946" y="6095649"/>
                  <a:pt x="1928462" y="6070460"/>
                </a:cubicBezTo>
                <a:cubicBezTo>
                  <a:pt x="1964708" y="6003496"/>
                  <a:pt x="1987440" y="5929159"/>
                  <a:pt x="1994198" y="5852978"/>
                </a:cubicBezTo>
                <a:cubicBezTo>
                  <a:pt x="1999727" y="5789085"/>
                  <a:pt x="1962865" y="5698161"/>
                  <a:pt x="1991126" y="5640411"/>
                </a:cubicBezTo>
                <a:cubicBezTo>
                  <a:pt x="2007714" y="5607235"/>
                  <a:pt x="2110312" y="5613379"/>
                  <a:pt x="2138572" y="5613379"/>
                </a:cubicBezTo>
                <a:cubicBezTo>
                  <a:pt x="2209223" y="5613993"/>
                  <a:pt x="2279260" y="5613993"/>
                  <a:pt x="2349911" y="5613993"/>
                </a:cubicBezTo>
                <a:cubicBezTo>
                  <a:pt x="2351754" y="5613993"/>
                  <a:pt x="2354211" y="5613993"/>
                  <a:pt x="2356054" y="5613993"/>
                </a:cubicBezTo>
                <a:cubicBezTo>
                  <a:pt x="2357897" y="5613993"/>
                  <a:pt x="2360355" y="5613993"/>
                  <a:pt x="2362198" y="5613993"/>
                </a:cubicBezTo>
                <a:cubicBezTo>
                  <a:pt x="2432849" y="5613993"/>
                  <a:pt x="2502886" y="5613993"/>
                  <a:pt x="2573537" y="5613379"/>
                </a:cubicBezTo>
                <a:cubicBezTo>
                  <a:pt x="2580448" y="5613226"/>
                  <a:pt x="2592083" y="5612726"/>
                  <a:pt x="2605906" y="5612592"/>
                </a:cubicBezTo>
                <a:close/>
                <a:moveTo>
                  <a:pt x="3938736" y="4744755"/>
                </a:moveTo>
                <a:cubicBezTo>
                  <a:pt x="4093998" y="4749286"/>
                  <a:pt x="4248328" y="4764338"/>
                  <a:pt x="4371345" y="4797513"/>
                </a:cubicBezTo>
                <a:cubicBezTo>
                  <a:pt x="4471995" y="4824546"/>
                  <a:pt x="4674039" y="4940045"/>
                  <a:pt x="4707589" y="5091176"/>
                </a:cubicBezTo>
                <a:cubicBezTo>
                  <a:pt x="4753067" y="5296986"/>
                  <a:pt x="4425023" y="5354735"/>
                  <a:pt x="4240127" y="5392826"/>
                </a:cubicBezTo>
                <a:cubicBezTo>
                  <a:pt x="3927739" y="5457333"/>
                  <a:pt x="528760" y="5468392"/>
                  <a:pt x="364739" y="5481907"/>
                </a:cubicBezTo>
                <a:cubicBezTo>
                  <a:pt x="162694" y="5497880"/>
                  <a:pt x="3145" y="5497266"/>
                  <a:pt x="163" y="5454876"/>
                </a:cubicBezTo>
                <a:cubicBezTo>
                  <a:pt x="-7293" y="5397127"/>
                  <a:pt x="243213" y="5354735"/>
                  <a:pt x="356537" y="5343677"/>
                </a:cubicBezTo>
                <a:cubicBezTo>
                  <a:pt x="1254930" y="5256438"/>
                  <a:pt x="2954046" y="4794442"/>
                  <a:pt x="3500537" y="4755123"/>
                </a:cubicBezTo>
                <a:cubicBezTo>
                  <a:pt x="3627281" y="4746215"/>
                  <a:pt x="3783475" y="4740225"/>
                  <a:pt x="3938736" y="4744755"/>
                </a:cubicBezTo>
                <a:close/>
                <a:moveTo>
                  <a:pt x="2238609" y="4327030"/>
                </a:moveTo>
                <a:cubicBezTo>
                  <a:pt x="2767530" y="4326502"/>
                  <a:pt x="3201290" y="4372531"/>
                  <a:pt x="3331296" y="4387122"/>
                </a:cubicBezTo>
                <a:cubicBezTo>
                  <a:pt x="3437165" y="4399409"/>
                  <a:pt x="3724950" y="4455315"/>
                  <a:pt x="4230434" y="4526582"/>
                </a:cubicBezTo>
                <a:cubicBezTo>
                  <a:pt x="3745825" y="4586174"/>
                  <a:pt x="2755729" y="4624878"/>
                  <a:pt x="1310100" y="5008237"/>
                </a:cubicBezTo>
                <a:cubicBezTo>
                  <a:pt x="1120729" y="5058614"/>
                  <a:pt x="501920" y="5160598"/>
                  <a:pt x="387105" y="5167970"/>
                </a:cubicBezTo>
                <a:cubicBezTo>
                  <a:pt x="261107" y="5176571"/>
                  <a:pt x="91866" y="5184558"/>
                  <a:pt x="52351" y="5058000"/>
                </a:cubicBezTo>
                <a:cubicBezTo>
                  <a:pt x="35950" y="5004551"/>
                  <a:pt x="59807" y="4951717"/>
                  <a:pt x="93357" y="4906253"/>
                </a:cubicBezTo>
                <a:cubicBezTo>
                  <a:pt x="176114" y="4796284"/>
                  <a:pt x="279000" y="4696144"/>
                  <a:pt x="413945" y="4632864"/>
                </a:cubicBezTo>
                <a:cubicBezTo>
                  <a:pt x="648794" y="4522895"/>
                  <a:pt x="965655" y="4434428"/>
                  <a:pt x="1228835" y="4395109"/>
                </a:cubicBezTo>
                <a:cubicBezTo>
                  <a:pt x="1569647" y="4344424"/>
                  <a:pt x="1921257" y="4327347"/>
                  <a:pt x="2238609" y="4327030"/>
                </a:cubicBezTo>
                <a:close/>
                <a:moveTo>
                  <a:pt x="3255064" y="3530325"/>
                </a:moveTo>
                <a:cubicBezTo>
                  <a:pt x="3359814" y="3529480"/>
                  <a:pt x="3466242" y="3531324"/>
                  <a:pt x="3555708" y="3537467"/>
                </a:cubicBezTo>
                <a:cubicBezTo>
                  <a:pt x="3753279" y="3550983"/>
                  <a:pt x="3991111" y="3617334"/>
                  <a:pt x="4108908" y="3719931"/>
                </a:cubicBezTo>
                <a:cubicBezTo>
                  <a:pt x="4189428" y="3788739"/>
                  <a:pt x="4271439" y="3944786"/>
                  <a:pt x="4207321" y="4067657"/>
                </a:cubicBezTo>
                <a:cubicBezTo>
                  <a:pt x="4126801" y="4221861"/>
                  <a:pt x="3842746" y="4213260"/>
                  <a:pt x="3741350" y="4205888"/>
                </a:cubicBezTo>
                <a:cubicBezTo>
                  <a:pt x="2955538" y="4147524"/>
                  <a:pt x="2305415" y="3985333"/>
                  <a:pt x="1515873" y="4071958"/>
                </a:cubicBezTo>
                <a:cubicBezTo>
                  <a:pt x="1287734" y="4097146"/>
                  <a:pt x="870970" y="4149366"/>
                  <a:pt x="498938" y="4314628"/>
                </a:cubicBezTo>
                <a:cubicBezTo>
                  <a:pt x="399034" y="4358862"/>
                  <a:pt x="223083" y="4431357"/>
                  <a:pt x="114233" y="4455317"/>
                </a:cubicBezTo>
                <a:cubicBezTo>
                  <a:pt x="155239" y="4446101"/>
                  <a:pt x="338644" y="4291283"/>
                  <a:pt x="393070" y="4257494"/>
                </a:cubicBezTo>
                <a:cubicBezTo>
                  <a:pt x="1304136" y="3699043"/>
                  <a:pt x="2580524" y="3562042"/>
                  <a:pt x="2964485" y="3539310"/>
                </a:cubicBezTo>
                <a:cubicBezTo>
                  <a:pt x="3047241" y="3534702"/>
                  <a:pt x="3150314" y="3531170"/>
                  <a:pt x="3255064" y="3530325"/>
                </a:cubicBezTo>
                <a:close/>
                <a:moveTo>
                  <a:pt x="2565007" y="3032215"/>
                </a:moveTo>
                <a:cubicBezTo>
                  <a:pt x="2797341" y="3030660"/>
                  <a:pt x="3030093" y="3042755"/>
                  <a:pt x="3258233" y="3077312"/>
                </a:cubicBezTo>
                <a:cubicBezTo>
                  <a:pt x="3410325" y="3100044"/>
                  <a:pt x="3639956" y="3146121"/>
                  <a:pt x="3774902" y="3248719"/>
                </a:cubicBezTo>
                <a:cubicBezTo>
                  <a:pt x="3825599" y="3287423"/>
                  <a:pt x="3863622" y="3334728"/>
                  <a:pt x="3878533" y="3391249"/>
                </a:cubicBezTo>
                <a:cubicBezTo>
                  <a:pt x="3824107" y="3361760"/>
                  <a:pt x="3793540" y="3329199"/>
                  <a:pt x="3731659" y="3309540"/>
                </a:cubicBezTo>
                <a:cubicBezTo>
                  <a:pt x="3663813" y="3287423"/>
                  <a:pt x="3431947" y="3219229"/>
                  <a:pt x="2988342" y="3268992"/>
                </a:cubicBezTo>
                <a:cubicBezTo>
                  <a:pt x="2211475" y="3356232"/>
                  <a:pt x="1496489" y="3623477"/>
                  <a:pt x="753172" y="3811470"/>
                </a:cubicBezTo>
                <a:cubicBezTo>
                  <a:pt x="623445" y="3844030"/>
                  <a:pt x="379649" y="3933112"/>
                  <a:pt x="259615" y="3847717"/>
                </a:cubicBezTo>
                <a:cubicBezTo>
                  <a:pt x="144055" y="3766007"/>
                  <a:pt x="204445" y="3620404"/>
                  <a:pt x="301366" y="3547911"/>
                </a:cubicBezTo>
                <a:cubicBezTo>
                  <a:pt x="425874" y="3454528"/>
                  <a:pt x="577221" y="3374661"/>
                  <a:pt x="730805" y="3318141"/>
                </a:cubicBezTo>
                <a:cubicBezTo>
                  <a:pt x="882152" y="3262235"/>
                  <a:pt x="1434608" y="3074856"/>
                  <a:pt x="2333000" y="3037994"/>
                </a:cubicBezTo>
                <a:cubicBezTo>
                  <a:pt x="2410165" y="3034769"/>
                  <a:pt x="2487563" y="3032734"/>
                  <a:pt x="2565007" y="3032215"/>
                </a:cubicBezTo>
                <a:close/>
                <a:moveTo>
                  <a:pt x="3370438" y="2300536"/>
                </a:moveTo>
                <a:cubicBezTo>
                  <a:pt x="3472579" y="2303223"/>
                  <a:pt x="3574347" y="2311825"/>
                  <a:pt x="3671269" y="2328412"/>
                </a:cubicBezTo>
                <a:cubicBezTo>
                  <a:pt x="3789067" y="2348686"/>
                  <a:pt x="3878533" y="2392919"/>
                  <a:pt x="3949361" y="2475858"/>
                </a:cubicBezTo>
                <a:cubicBezTo>
                  <a:pt x="4013479" y="2551423"/>
                  <a:pt x="3995586" y="2652178"/>
                  <a:pt x="3949361" y="2714842"/>
                </a:cubicBezTo>
                <a:cubicBezTo>
                  <a:pt x="3917303" y="2757233"/>
                  <a:pt x="3866605" y="2794094"/>
                  <a:pt x="3804723" y="2821126"/>
                </a:cubicBezTo>
                <a:cubicBezTo>
                  <a:pt x="3609389" y="2907136"/>
                  <a:pt x="3361120" y="2885019"/>
                  <a:pt x="3147891" y="2878261"/>
                </a:cubicBezTo>
                <a:cubicBezTo>
                  <a:pt x="2866817" y="2869659"/>
                  <a:pt x="1846154" y="2774434"/>
                  <a:pt x="1623233" y="2806996"/>
                </a:cubicBezTo>
                <a:cubicBezTo>
                  <a:pt x="1309355" y="2853072"/>
                  <a:pt x="1028282" y="2948298"/>
                  <a:pt x="764355" y="3092057"/>
                </a:cubicBezTo>
                <a:cubicBezTo>
                  <a:pt x="689800" y="3132605"/>
                  <a:pt x="618973" y="3172538"/>
                  <a:pt x="551127" y="3219844"/>
                </a:cubicBezTo>
                <a:cubicBezTo>
                  <a:pt x="551873" y="3106188"/>
                  <a:pt x="679362" y="2973487"/>
                  <a:pt x="781503" y="2906521"/>
                </a:cubicBezTo>
                <a:cubicBezTo>
                  <a:pt x="913466" y="2819897"/>
                  <a:pt x="1672440" y="2410121"/>
                  <a:pt x="3067372" y="2308139"/>
                </a:cubicBezTo>
                <a:cubicBezTo>
                  <a:pt x="3165785" y="2301073"/>
                  <a:pt x="3268298" y="2297847"/>
                  <a:pt x="3370438" y="2300536"/>
                </a:cubicBezTo>
                <a:close/>
                <a:moveTo>
                  <a:pt x="2848644" y="1975080"/>
                </a:moveTo>
                <a:cubicBezTo>
                  <a:pt x="2981446" y="1978227"/>
                  <a:pt x="3127761" y="1990515"/>
                  <a:pt x="3291037" y="2026761"/>
                </a:cubicBezTo>
                <a:cubicBezTo>
                  <a:pt x="3364847" y="2043349"/>
                  <a:pt x="3496064" y="2093727"/>
                  <a:pt x="3607897" y="2213527"/>
                </a:cubicBezTo>
                <a:cubicBezTo>
                  <a:pt x="3426727" y="2130589"/>
                  <a:pt x="3158328" y="2110315"/>
                  <a:pt x="2931679" y="2134888"/>
                </a:cubicBezTo>
                <a:cubicBezTo>
                  <a:pt x="2266645" y="2206769"/>
                  <a:pt x="1555388" y="2399062"/>
                  <a:pt x="1269094" y="2431624"/>
                </a:cubicBezTo>
                <a:cubicBezTo>
                  <a:pt x="1199759" y="2439610"/>
                  <a:pt x="1033499" y="2453741"/>
                  <a:pt x="975346" y="2407049"/>
                </a:cubicBezTo>
                <a:cubicBezTo>
                  <a:pt x="891099" y="2339470"/>
                  <a:pt x="1029772" y="2228272"/>
                  <a:pt x="1100599" y="2203697"/>
                </a:cubicBezTo>
                <a:cubicBezTo>
                  <a:pt x="1641872" y="2015703"/>
                  <a:pt x="2138411" y="1979457"/>
                  <a:pt x="2487329" y="1978228"/>
                </a:cubicBezTo>
                <a:cubicBezTo>
                  <a:pt x="2596553" y="1977920"/>
                  <a:pt x="2715842" y="1971930"/>
                  <a:pt x="2848644" y="1975080"/>
                </a:cubicBezTo>
                <a:close/>
                <a:moveTo>
                  <a:pt x="2778864" y="1492234"/>
                </a:moveTo>
                <a:cubicBezTo>
                  <a:pt x="2847991" y="1491274"/>
                  <a:pt x="2916769" y="1493348"/>
                  <a:pt x="2984614" y="1499031"/>
                </a:cubicBezTo>
                <a:cubicBezTo>
                  <a:pt x="2985360" y="1499031"/>
                  <a:pt x="2985360" y="1499031"/>
                  <a:pt x="2986105" y="1499031"/>
                </a:cubicBezTo>
                <a:cubicBezTo>
                  <a:pt x="3129251" y="1511318"/>
                  <a:pt x="3302219" y="1548179"/>
                  <a:pt x="3325332" y="1686409"/>
                </a:cubicBezTo>
                <a:cubicBezTo>
                  <a:pt x="3343970" y="1799451"/>
                  <a:pt x="3258232" y="1850443"/>
                  <a:pt x="3141925" y="1881775"/>
                </a:cubicBezTo>
                <a:cubicBezTo>
                  <a:pt x="3012945" y="1916794"/>
                  <a:pt x="2896638" y="1902048"/>
                  <a:pt x="2767657" y="1879317"/>
                </a:cubicBezTo>
                <a:cubicBezTo>
                  <a:pt x="2607363" y="1851671"/>
                  <a:pt x="2385934" y="1794537"/>
                  <a:pt x="1930400" y="1790851"/>
                </a:cubicBezTo>
                <a:cubicBezTo>
                  <a:pt x="1893123" y="1790236"/>
                  <a:pt x="1538985" y="1821569"/>
                  <a:pt x="1517364" y="1800680"/>
                </a:cubicBezTo>
                <a:cubicBezTo>
                  <a:pt x="1487541" y="1772420"/>
                  <a:pt x="2034033" y="1594256"/>
                  <a:pt x="2163014" y="1567225"/>
                </a:cubicBezTo>
                <a:cubicBezTo>
                  <a:pt x="2360958" y="1525294"/>
                  <a:pt x="2571484" y="1495114"/>
                  <a:pt x="2778864" y="1492234"/>
                </a:cubicBezTo>
                <a:close/>
                <a:moveTo>
                  <a:pt x="2086489" y="1020452"/>
                </a:moveTo>
                <a:cubicBezTo>
                  <a:pt x="2138482" y="1017768"/>
                  <a:pt x="2190733" y="1017842"/>
                  <a:pt x="2242997" y="1020686"/>
                </a:cubicBezTo>
                <a:cubicBezTo>
                  <a:pt x="2312683" y="1024478"/>
                  <a:pt x="2382392" y="1033194"/>
                  <a:pt x="2451542" y="1046864"/>
                </a:cubicBezTo>
                <a:cubicBezTo>
                  <a:pt x="2614073" y="1079424"/>
                  <a:pt x="3013691" y="1180179"/>
                  <a:pt x="3217972" y="1352199"/>
                </a:cubicBezTo>
                <a:cubicBezTo>
                  <a:pt x="2388171" y="1290763"/>
                  <a:pt x="1816331" y="1527291"/>
                  <a:pt x="1676912" y="1494729"/>
                </a:cubicBezTo>
                <a:cubicBezTo>
                  <a:pt x="1604593" y="1477528"/>
                  <a:pt x="1480086" y="1433909"/>
                  <a:pt x="1482323" y="1342370"/>
                </a:cubicBezTo>
                <a:cubicBezTo>
                  <a:pt x="1466666" y="1249601"/>
                  <a:pt x="1537493" y="1156834"/>
                  <a:pt x="1632180" y="1118743"/>
                </a:cubicBezTo>
                <a:cubicBezTo>
                  <a:pt x="1776863" y="1061377"/>
                  <a:pt x="1930512" y="1028504"/>
                  <a:pt x="2086489" y="1020452"/>
                </a:cubicBezTo>
                <a:close/>
                <a:moveTo>
                  <a:pt x="2334490" y="0"/>
                </a:moveTo>
                <a:cubicBezTo>
                  <a:pt x="2395626" y="177549"/>
                  <a:pt x="2513423" y="329910"/>
                  <a:pt x="2635694" y="483499"/>
                </a:cubicBezTo>
                <a:cubicBezTo>
                  <a:pt x="2712486" y="579953"/>
                  <a:pt x="2964482" y="855799"/>
                  <a:pt x="3008471" y="900648"/>
                </a:cubicBezTo>
                <a:cubicBezTo>
                  <a:pt x="3045002" y="938738"/>
                  <a:pt x="3094209" y="1002017"/>
                  <a:pt x="3074079" y="1019833"/>
                </a:cubicBezTo>
                <a:cubicBezTo>
                  <a:pt x="3064387" y="1027820"/>
                  <a:pt x="3041275" y="1026591"/>
                  <a:pt x="2995051" y="1009389"/>
                </a:cubicBezTo>
                <a:cubicBezTo>
                  <a:pt x="2893655" y="970685"/>
                  <a:pt x="2786295" y="941809"/>
                  <a:pt x="2676700" y="922765"/>
                </a:cubicBezTo>
                <a:cubicBezTo>
                  <a:pt x="2418738" y="877302"/>
                  <a:pt x="2179415" y="906792"/>
                  <a:pt x="1922944" y="932595"/>
                </a:cubicBezTo>
                <a:cubicBezTo>
                  <a:pt x="1856590" y="939352"/>
                  <a:pt x="1843916" y="928909"/>
                  <a:pt x="1848390" y="873616"/>
                </a:cubicBezTo>
                <a:cubicBezTo>
                  <a:pt x="1854354" y="798665"/>
                  <a:pt x="2041488" y="544935"/>
                  <a:pt x="2087712" y="471826"/>
                </a:cubicBezTo>
                <a:cubicBezTo>
                  <a:pt x="2177924" y="329910"/>
                  <a:pt x="2304668" y="159118"/>
                  <a:pt x="23344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95F5715B-76A5-4072-BA06-9306DF0E09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80850" y="0"/>
            <a:ext cx="5663150" cy="6858000"/>
          </a:xfrm>
          <a:custGeom>
            <a:avLst/>
            <a:gdLst>
              <a:gd name="connsiteX0" fmla="*/ 3819214 w 7550866"/>
              <a:gd name="connsiteY0" fmla="*/ 5216637 h 6858000"/>
              <a:gd name="connsiteX1" fmla="*/ 4731125 w 7550866"/>
              <a:gd name="connsiteY1" fmla="*/ 6858000 h 6858000"/>
              <a:gd name="connsiteX2" fmla="*/ 864901 w 7550866"/>
              <a:gd name="connsiteY2" fmla="*/ 6858000 h 6858000"/>
              <a:gd name="connsiteX3" fmla="*/ 1238014 w 7550866"/>
              <a:gd name="connsiteY3" fmla="*/ 0 h 6858000"/>
              <a:gd name="connsiteX4" fmla="*/ 3940042 w 7550866"/>
              <a:gd name="connsiteY4" fmla="*/ 1 h 6858000"/>
              <a:gd name="connsiteX5" fmla="*/ 4822041 w 7550866"/>
              <a:gd name="connsiteY5" fmla="*/ 1591168 h 6858000"/>
              <a:gd name="connsiteX6" fmla="*/ 7550866 w 7550866"/>
              <a:gd name="connsiteY6" fmla="*/ 78556 h 6858000"/>
              <a:gd name="connsiteX7" fmla="*/ 7550866 w 7550866"/>
              <a:gd name="connsiteY7" fmla="*/ 2780586 h 6858000"/>
              <a:gd name="connsiteX8" fmla="*/ 5967766 w 7550866"/>
              <a:gd name="connsiteY8" fmla="*/ 3658112 h 6858000"/>
              <a:gd name="connsiteX9" fmla="*/ 7494941 w 7550866"/>
              <a:gd name="connsiteY9" fmla="*/ 6413210 h 6858000"/>
              <a:gd name="connsiteX10" fmla="*/ 7482394 w 7550866"/>
              <a:gd name="connsiteY10" fmla="*/ 6420165 h 6858000"/>
              <a:gd name="connsiteX11" fmla="*/ 7550866 w 7550866"/>
              <a:gd name="connsiteY11" fmla="*/ 6543692 h 6858000"/>
              <a:gd name="connsiteX12" fmla="*/ 7550866 w 7550866"/>
              <a:gd name="connsiteY12" fmla="*/ 6858000 h 6858000"/>
              <a:gd name="connsiteX13" fmla="*/ 5039464 w 7550866"/>
              <a:gd name="connsiteY13" fmla="*/ 6858000 h 6858000"/>
              <a:gd name="connsiteX14" fmla="*/ 3900823 w 7550866"/>
              <a:gd name="connsiteY14" fmla="*/ 4803837 h 6858000"/>
              <a:gd name="connsiteX15" fmla="*/ 1145724 w 7550866"/>
              <a:gd name="connsiteY15" fmla="*/ 6331012 h 6858000"/>
              <a:gd name="connsiteX16" fmla="*/ 0 w 7550866"/>
              <a:gd name="connsiteY16" fmla="*/ 4264069 h 6858000"/>
              <a:gd name="connsiteX17" fmla="*/ 2755096 w 7550866"/>
              <a:gd name="connsiteY17" fmla="*/ 2736896 h 6858000"/>
              <a:gd name="connsiteX18" fmla="*/ 4325691 w 7550866"/>
              <a:gd name="connsiteY18" fmla="*/ 0 h 6858000"/>
              <a:gd name="connsiteX19" fmla="*/ 7098621 w 7550866"/>
              <a:gd name="connsiteY19" fmla="*/ 0 h 6858000"/>
              <a:gd name="connsiteX20" fmla="*/ 4979731 w 7550866"/>
              <a:gd name="connsiteY20" fmla="*/ 117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50866" h="6858000">
                <a:moveTo>
                  <a:pt x="3819214" y="5216637"/>
                </a:moveTo>
                <a:lnTo>
                  <a:pt x="4731125" y="6858000"/>
                </a:lnTo>
                <a:lnTo>
                  <a:pt x="864901" y="6858000"/>
                </a:lnTo>
                <a:close/>
                <a:moveTo>
                  <a:pt x="1238014" y="0"/>
                </a:moveTo>
                <a:lnTo>
                  <a:pt x="3940042" y="1"/>
                </a:lnTo>
                <a:lnTo>
                  <a:pt x="4822041" y="1591168"/>
                </a:lnTo>
                <a:lnTo>
                  <a:pt x="7550866" y="78556"/>
                </a:lnTo>
                <a:lnTo>
                  <a:pt x="7550866" y="2780586"/>
                </a:lnTo>
                <a:lnTo>
                  <a:pt x="5967766" y="3658112"/>
                </a:lnTo>
                <a:lnTo>
                  <a:pt x="7494941" y="6413210"/>
                </a:lnTo>
                <a:lnTo>
                  <a:pt x="7482394" y="6420165"/>
                </a:lnTo>
                <a:lnTo>
                  <a:pt x="7550866" y="6543692"/>
                </a:lnTo>
                <a:lnTo>
                  <a:pt x="7550866" y="6858000"/>
                </a:lnTo>
                <a:lnTo>
                  <a:pt x="5039464" y="6858000"/>
                </a:lnTo>
                <a:lnTo>
                  <a:pt x="3900823" y="4803837"/>
                </a:lnTo>
                <a:lnTo>
                  <a:pt x="1145724" y="6331012"/>
                </a:lnTo>
                <a:lnTo>
                  <a:pt x="0" y="4264069"/>
                </a:lnTo>
                <a:lnTo>
                  <a:pt x="2755096" y="2736896"/>
                </a:lnTo>
                <a:close/>
                <a:moveTo>
                  <a:pt x="4325691" y="0"/>
                </a:moveTo>
                <a:lnTo>
                  <a:pt x="7098621" y="0"/>
                </a:lnTo>
                <a:lnTo>
                  <a:pt x="4979731" y="11772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72A6FBE-80C8-41A9-8F01-025A02D5F9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0354" y="1987826"/>
            <a:ext cx="2484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20DE8C-528D-4E98-90AA-3FF5AB518367}"/>
              </a:ext>
            </a:extLst>
          </p:cNvPr>
          <p:cNvSpPr/>
          <p:nvPr userDrawn="1"/>
        </p:nvSpPr>
        <p:spPr>
          <a:xfrm>
            <a:off x="6100354" y="0"/>
            <a:ext cx="2484000" cy="1860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0FD44402-6FEA-44E2-B1F9-3D7C76696CC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487988" y="0"/>
            <a:ext cx="2484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756DB5-8E07-4BC7-AB2A-BC8D03EDE6CB}"/>
              </a:ext>
            </a:extLst>
          </p:cNvPr>
          <p:cNvSpPr/>
          <p:nvPr userDrawn="1"/>
        </p:nvSpPr>
        <p:spPr>
          <a:xfrm>
            <a:off x="3487988" y="4997816"/>
            <a:ext cx="2484000" cy="1860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6E2BA3-F8ED-4133-9FE1-0D363E79E7D7}"/>
              </a:ext>
            </a:extLst>
          </p:cNvPr>
          <p:cNvSpPr/>
          <p:nvPr userDrawn="1"/>
        </p:nvSpPr>
        <p:spPr>
          <a:xfrm>
            <a:off x="-2" y="-1"/>
            <a:ext cx="9144002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3FF3E958-BF9D-4E4B-9C3C-12D769B4957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825635" y="1934706"/>
            <a:ext cx="2248104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A8032B3A-A6B6-47A2-84A0-DDD3B5606031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60319" y="1934706"/>
            <a:ext cx="2248104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56294D2B-8299-4DC2-89C8-161892216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1518"/>
            <a:ext cx="8679898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5534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B4C0FDFD-D0AE-4831-BE69-F051038F6C91}"/>
              </a:ext>
            </a:extLst>
          </p:cNvPr>
          <p:cNvSpPr/>
          <p:nvPr userDrawn="1"/>
        </p:nvSpPr>
        <p:spPr>
          <a:xfrm>
            <a:off x="4626671" y="457201"/>
            <a:ext cx="4457699" cy="5943598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4A10E2B-EFBB-46CE-9695-BE056BCF0E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6072" y="457202"/>
            <a:ext cx="4457699" cy="5943596"/>
          </a:xfrm>
          <a:custGeom>
            <a:avLst/>
            <a:gdLst>
              <a:gd name="connsiteX0" fmla="*/ 2072309 w 4144618"/>
              <a:gd name="connsiteY0" fmla="*/ 0 h 4144618"/>
              <a:gd name="connsiteX1" fmla="*/ 4144618 w 4144618"/>
              <a:gd name="connsiteY1" fmla="*/ 2072309 h 4144618"/>
              <a:gd name="connsiteX2" fmla="*/ 2072309 w 4144618"/>
              <a:gd name="connsiteY2" fmla="*/ 4144618 h 4144618"/>
              <a:gd name="connsiteX3" fmla="*/ 0 w 4144618"/>
              <a:gd name="connsiteY3" fmla="*/ 2072309 h 414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4618" h="4144618">
                <a:moveTo>
                  <a:pt x="2072309" y="0"/>
                </a:moveTo>
                <a:lnTo>
                  <a:pt x="4144618" y="2072309"/>
                </a:lnTo>
                <a:lnTo>
                  <a:pt x="2072309" y="4144618"/>
                </a:lnTo>
                <a:lnTo>
                  <a:pt x="0" y="20723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618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F8BDD4B1-741C-4178-8C0D-7488A0035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8467" y="1"/>
            <a:ext cx="4565537" cy="6858000"/>
          </a:xfrm>
          <a:custGeom>
            <a:avLst/>
            <a:gdLst>
              <a:gd name="connsiteX0" fmla="*/ 3482838 w 6087382"/>
              <a:gd name="connsiteY0" fmla="*/ 0 h 6858000"/>
              <a:gd name="connsiteX1" fmla="*/ 3831547 w 6087382"/>
              <a:gd name="connsiteY1" fmla="*/ 0 h 6858000"/>
              <a:gd name="connsiteX2" fmla="*/ 3831547 w 6087382"/>
              <a:gd name="connsiteY2" fmla="*/ 3939 h 6858000"/>
              <a:gd name="connsiteX3" fmla="*/ 3831547 w 6087382"/>
              <a:gd name="connsiteY3" fmla="*/ 23322 h 6858000"/>
              <a:gd name="connsiteX4" fmla="*/ 4002130 w 6087382"/>
              <a:gd name="connsiteY4" fmla="*/ 488548 h 6858000"/>
              <a:gd name="connsiteX5" fmla="*/ 4281266 w 6087382"/>
              <a:gd name="connsiteY5" fmla="*/ 178397 h 6858000"/>
              <a:gd name="connsiteX6" fmla="*/ 4304532 w 6087382"/>
              <a:gd name="connsiteY6" fmla="*/ 147382 h 6858000"/>
              <a:gd name="connsiteX7" fmla="*/ 4384974 w 6087382"/>
              <a:gd name="connsiteY7" fmla="*/ 18476 h 6858000"/>
              <a:gd name="connsiteX8" fmla="*/ 4406136 w 6087382"/>
              <a:gd name="connsiteY8" fmla="*/ 0 h 6858000"/>
              <a:gd name="connsiteX9" fmla="*/ 4529208 w 6087382"/>
              <a:gd name="connsiteY9" fmla="*/ 0 h 6858000"/>
              <a:gd name="connsiteX10" fmla="*/ 4529388 w 6087382"/>
              <a:gd name="connsiteY10" fmla="*/ 64 h 6858000"/>
              <a:gd name="connsiteX11" fmla="*/ 4591418 w 6087382"/>
              <a:gd name="connsiteY11" fmla="*/ 279201 h 6858000"/>
              <a:gd name="connsiteX12" fmla="*/ 4320039 w 6087382"/>
              <a:gd name="connsiteY12" fmla="*/ 829715 h 6858000"/>
              <a:gd name="connsiteX13" fmla="*/ 4203729 w 6087382"/>
              <a:gd name="connsiteY13" fmla="*/ 977041 h 6858000"/>
              <a:gd name="connsiteX14" fmla="*/ 4071918 w 6087382"/>
              <a:gd name="connsiteY14" fmla="*/ 1450017 h 6858000"/>
              <a:gd name="connsiteX15" fmla="*/ 4599176 w 6087382"/>
              <a:gd name="connsiteY15" fmla="*/ 1310449 h 6858000"/>
              <a:gd name="connsiteX16" fmla="*/ 4436342 w 6087382"/>
              <a:gd name="connsiteY16" fmla="*/ 938268 h 6858000"/>
              <a:gd name="connsiteX17" fmla="*/ 4785266 w 6087382"/>
              <a:gd name="connsiteY17" fmla="*/ 961533 h 6858000"/>
              <a:gd name="connsiteX18" fmla="*/ 5281508 w 6087382"/>
              <a:gd name="connsiteY18" fmla="*/ 442026 h 6858000"/>
              <a:gd name="connsiteX19" fmla="*/ 5260185 w 6087382"/>
              <a:gd name="connsiteY19" fmla="*/ 209412 h 6858000"/>
              <a:gd name="connsiteX20" fmla="*/ 5251460 w 6087382"/>
              <a:gd name="connsiteY20" fmla="*/ 0 h 6858000"/>
              <a:gd name="connsiteX21" fmla="*/ 5477070 w 6087382"/>
              <a:gd name="connsiteY21" fmla="*/ 0 h 6858000"/>
              <a:gd name="connsiteX22" fmla="*/ 5483105 w 6087382"/>
              <a:gd name="connsiteY22" fmla="*/ 162894 h 6858000"/>
              <a:gd name="connsiteX23" fmla="*/ 5514122 w 6087382"/>
              <a:gd name="connsiteY23" fmla="*/ 372246 h 6858000"/>
              <a:gd name="connsiteX24" fmla="*/ 5630424 w 6087382"/>
              <a:gd name="connsiteY24" fmla="*/ 535071 h 6858000"/>
              <a:gd name="connsiteX25" fmla="*/ 5754485 w 6087382"/>
              <a:gd name="connsiteY25" fmla="*/ 403261 h 6858000"/>
              <a:gd name="connsiteX26" fmla="*/ 5870796 w 6087382"/>
              <a:gd name="connsiteY26" fmla="*/ 69844 h 6858000"/>
              <a:gd name="connsiteX27" fmla="*/ 5897256 w 6087382"/>
              <a:gd name="connsiteY27" fmla="*/ 0 h 6858000"/>
              <a:gd name="connsiteX28" fmla="*/ 6087382 w 6087382"/>
              <a:gd name="connsiteY28" fmla="*/ 0 h 6858000"/>
              <a:gd name="connsiteX29" fmla="*/ 6087382 w 6087382"/>
              <a:gd name="connsiteY29" fmla="*/ 430695 h 6858000"/>
              <a:gd name="connsiteX30" fmla="*/ 6036531 w 6087382"/>
              <a:gd name="connsiteY30" fmla="*/ 517627 h 6858000"/>
              <a:gd name="connsiteX31" fmla="*/ 5824273 w 6087382"/>
              <a:gd name="connsiteY31" fmla="*/ 790950 h 6858000"/>
              <a:gd name="connsiteX32" fmla="*/ 4824031 w 6087382"/>
              <a:gd name="connsiteY32" fmla="*/ 1597343 h 6858000"/>
              <a:gd name="connsiteX33" fmla="*/ 5537379 w 6087382"/>
              <a:gd name="connsiteY33" fmla="*/ 1923002 h 6858000"/>
              <a:gd name="connsiteX34" fmla="*/ 4909327 w 6087382"/>
              <a:gd name="connsiteY34" fmla="*/ 2132350 h 6858000"/>
              <a:gd name="connsiteX35" fmla="*/ 4676713 w 6087382"/>
              <a:gd name="connsiteY35" fmla="*/ 2264168 h 6858000"/>
              <a:gd name="connsiteX36" fmla="*/ 4862804 w 6087382"/>
              <a:gd name="connsiteY36" fmla="*/ 2954251 h 6858000"/>
              <a:gd name="connsiteX37" fmla="*/ 5444334 w 6087382"/>
              <a:gd name="connsiteY37" fmla="*/ 4156091 h 6858000"/>
              <a:gd name="connsiteX38" fmla="*/ 5165198 w 6087382"/>
              <a:gd name="connsiteY38" fmla="*/ 5373430 h 6858000"/>
              <a:gd name="connsiteX39" fmla="*/ 4971357 w 6087382"/>
              <a:gd name="connsiteY39" fmla="*/ 5706847 h 6858000"/>
              <a:gd name="connsiteX40" fmla="*/ 4680089 w 6087382"/>
              <a:gd name="connsiteY40" fmla="*/ 6844925 h 6858000"/>
              <a:gd name="connsiteX41" fmla="*/ 4678462 w 6087382"/>
              <a:gd name="connsiteY41" fmla="*/ 6858000 h 6858000"/>
              <a:gd name="connsiteX42" fmla="*/ 4106368 w 6087382"/>
              <a:gd name="connsiteY42" fmla="*/ 6858000 h 6858000"/>
              <a:gd name="connsiteX43" fmla="*/ 4133949 w 6087382"/>
              <a:gd name="connsiteY43" fmla="*/ 6792376 h 6858000"/>
              <a:gd name="connsiteX44" fmla="*/ 4002130 w 6087382"/>
              <a:gd name="connsiteY44" fmla="*/ 6420195 h 6858000"/>
              <a:gd name="connsiteX45" fmla="*/ 3893096 w 6087382"/>
              <a:gd name="connsiteY45" fmla="*/ 6829084 h 6858000"/>
              <a:gd name="connsiteX46" fmla="*/ 3894876 w 6087382"/>
              <a:gd name="connsiteY46" fmla="*/ 6858000 h 6858000"/>
              <a:gd name="connsiteX47" fmla="*/ 3264208 w 6087382"/>
              <a:gd name="connsiteY47" fmla="*/ 6858000 h 6858000"/>
              <a:gd name="connsiteX48" fmla="*/ 3249895 w 6087382"/>
              <a:gd name="connsiteY48" fmla="*/ 6799278 h 6858000"/>
              <a:gd name="connsiteX49" fmla="*/ 3040662 w 6087382"/>
              <a:gd name="connsiteY49" fmla="*/ 6117793 h 6858000"/>
              <a:gd name="connsiteX50" fmla="*/ 2110208 w 6087382"/>
              <a:gd name="connsiteY50" fmla="*/ 5784385 h 6858000"/>
              <a:gd name="connsiteX51" fmla="*/ 2063685 w 6087382"/>
              <a:gd name="connsiteY51" fmla="*/ 5885180 h 6858000"/>
              <a:gd name="connsiteX52" fmla="*/ 1855303 w 6087382"/>
              <a:gd name="connsiteY52" fmla="*/ 6778806 h 6858000"/>
              <a:gd name="connsiteX53" fmla="*/ 1853833 w 6087382"/>
              <a:gd name="connsiteY53" fmla="*/ 6858000 h 6858000"/>
              <a:gd name="connsiteX54" fmla="*/ 1353381 w 6087382"/>
              <a:gd name="connsiteY54" fmla="*/ 6858000 h 6858000"/>
              <a:gd name="connsiteX55" fmla="*/ 1326592 w 6087382"/>
              <a:gd name="connsiteY55" fmla="*/ 6797222 h 6858000"/>
              <a:gd name="connsiteX56" fmla="*/ 1195262 w 6087382"/>
              <a:gd name="connsiteY56" fmla="*/ 6513240 h 6858000"/>
              <a:gd name="connsiteX57" fmla="*/ 981821 w 6087382"/>
              <a:gd name="connsiteY57" fmla="*/ 6823040 h 6858000"/>
              <a:gd name="connsiteX58" fmla="*/ 964628 w 6087382"/>
              <a:gd name="connsiteY58" fmla="*/ 6858000 h 6858000"/>
              <a:gd name="connsiteX59" fmla="*/ 437937 w 6087382"/>
              <a:gd name="connsiteY59" fmla="*/ 6858000 h 6858000"/>
              <a:gd name="connsiteX60" fmla="*/ 474164 w 6087382"/>
              <a:gd name="connsiteY60" fmla="*/ 6482225 h 6858000"/>
              <a:gd name="connsiteX61" fmla="*/ 381119 w 6087382"/>
              <a:gd name="connsiteY61" fmla="*/ 5668074 h 6858000"/>
              <a:gd name="connsiteX62" fmla="*/ 55452 w 6087382"/>
              <a:gd name="connsiteY62" fmla="*/ 5001249 h 6858000"/>
              <a:gd name="connsiteX63" fmla="*/ 24437 w 6087382"/>
              <a:gd name="connsiteY63" fmla="*/ 4892696 h 6858000"/>
              <a:gd name="connsiteX64" fmla="*/ 605974 w 6087382"/>
              <a:gd name="connsiteY64" fmla="*/ 3838182 h 6858000"/>
              <a:gd name="connsiteX65" fmla="*/ 2133473 w 6087382"/>
              <a:gd name="connsiteY65" fmla="*/ 3760644 h 6858000"/>
              <a:gd name="connsiteX66" fmla="*/ 2901094 w 6087382"/>
              <a:gd name="connsiteY66" fmla="*/ 3807166 h 6858000"/>
              <a:gd name="connsiteX67" fmla="*/ 3505888 w 6087382"/>
              <a:gd name="connsiteY67" fmla="*/ 3287667 h 6858000"/>
              <a:gd name="connsiteX68" fmla="*/ 3226752 w 6087382"/>
              <a:gd name="connsiteY68" fmla="*/ 2977516 h 6858000"/>
              <a:gd name="connsiteX69" fmla="*/ 2420359 w 6087382"/>
              <a:gd name="connsiteY69" fmla="*/ 3024039 h 6858000"/>
              <a:gd name="connsiteX70" fmla="*/ 2304056 w 6087382"/>
              <a:gd name="connsiteY70" fmla="*/ 2698380 h 6858000"/>
              <a:gd name="connsiteX71" fmla="*/ 2932108 w 6087382"/>
              <a:gd name="connsiteY71" fmla="*/ 1969525 h 6858000"/>
              <a:gd name="connsiteX72" fmla="*/ 2901094 w 6087382"/>
              <a:gd name="connsiteY72" fmla="*/ 1504298 h 6858000"/>
              <a:gd name="connsiteX73" fmla="*/ 2575434 w 6087382"/>
              <a:gd name="connsiteY73" fmla="*/ 883995 h 6858000"/>
              <a:gd name="connsiteX74" fmla="*/ 2769283 w 6087382"/>
              <a:gd name="connsiteY74" fmla="*/ 411011 h 6858000"/>
              <a:gd name="connsiteX75" fmla="*/ 2901094 w 6087382"/>
              <a:gd name="connsiteY75" fmla="*/ 829715 h 6858000"/>
              <a:gd name="connsiteX76" fmla="*/ 3180230 w 6087382"/>
              <a:gd name="connsiteY76" fmla="*/ 1302699 h 6858000"/>
              <a:gd name="connsiteX77" fmla="*/ 3637707 w 6087382"/>
              <a:gd name="connsiteY77" fmla="*/ 1194147 h 6858000"/>
              <a:gd name="connsiteX78" fmla="*/ 3684229 w 6087382"/>
              <a:gd name="connsiteY78" fmla="*/ 697904 h 6858000"/>
              <a:gd name="connsiteX79" fmla="*/ 3482631 w 6087382"/>
              <a:gd name="connsiteY79" fmla="*/ 388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87382" h="6858000">
                <a:moveTo>
                  <a:pt x="3482838" y="0"/>
                </a:moveTo>
                <a:lnTo>
                  <a:pt x="3831547" y="0"/>
                </a:lnTo>
                <a:lnTo>
                  <a:pt x="3831547" y="3939"/>
                </a:lnTo>
                <a:cubicBezTo>
                  <a:pt x="3831547" y="9754"/>
                  <a:pt x="3831547" y="15568"/>
                  <a:pt x="3831547" y="23322"/>
                </a:cubicBezTo>
                <a:cubicBezTo>
                  <a:pt x="3839305" y="201663"/>
                  <a:pt x="3800532" y="434276"/>
                  <a:pt x="4002130" y="488548"/>
                </a:cubicBezTo>
                <a:cubicBezTo>
                  <a:pt x="4180471" y="535071"/>
                  <a:pt x="4195979" y="294708"/>
                  <a:pt x="4281266" y="178397"/>
                </a:cubicBezTo>
                <a:cubicBezTo>
                  <a:pt x="4289024" y="170647"/>
                  <a:pt x="4296774" y="155140"/>
                  <a:pt x="4304532" y="147382"/>
                </a:cubicBezTo>
                <a:cubicBezTo>
                  <a:pt x="4331668" y="108613"/>
                  <a:pt x="4352990" y="54337"/>
                  <a:pt x="4384974" y="18476"/>
                </a:cubicBezTo>
                <a:lnTo>
                  <a:pt x="4406136" y="0"/>
                </a:lnTo>
                <a:lnTo>
                  <a:pt x="4529208" y="0"/>
                </a:lnTo>
                <a:lnTo>
                  <a:pt x="4529388" y="64"/>
                </a:lnTo>
                <a:cubicBezTo>
                  <a:pt x="4630191" y="54337"/>
                  <a:pt x="4614683" y="170647"/>
                  <a:pt x="4591418" y="279201"/>
                </a:cubicBezTo>
                <a:cubicBezTo>
                  <a:pt x="4552653" y="488548"/>
                  <a:pt x="4389819" y="635874"/>
                  <a:pt x="4320039" y="829715"/>
                </a:cubicBezTo>
                <a:cubicBezTo>
                  <a:pt x="4281266" y="876237"/>
                  <a:pt x="4226994" y="922760"/>
                  <a:pt x="4203729" y="977041"/>
                </a:cubicBezTo>
                <a:cubicBezTo>
                  <a:pt x="4133949" y="1124358"/>
                  <a:pt x="3971115" y="1263927"/>
                  <a:pt x="4071918" y="1450017"/>
                </a:cubicBezTo>
                <a:cubicBezTo>
                  <a:pt x="4110683" y="1527555"/>
                  <a:pt x="4366562" y="1457775"/>
                  <a:pt x="4599176" y="1310449"/>
                </a:cubicBezTo>
                <a:lnTo>
                  <a:pt x="4436342" y="938268"/>
                </a:lnTo>
                <a:cubicBezTo>
                  <a:pt x="4552653" y="946026"/>
                  <a:pt x="4668956" y="953775"/>
                  <a:pt x="4785266" y="961533"/>
                </a:cubicBezTo>
                <a:cubicBezTo>
                  <a:pt x="5227228" y="1008056"/>
                  <a:pt x="5343539" y="891745"/>
                  <a:pt x="5281508" y="442026"/>
                </a:cubicBezTo>
                <a:cubicBezTo>
                  <a:pt x="5273755" y="364488"/>
                  <a:pt x="5266001" y="286950"/>
                  <a:pt x="5260185" y="209412"/>
                </a:cubicBezTo>
                <a:lnTo>
                  <a:pt x="5251460" y="0"/>
                </a:lnTo>
                <a:lnTo>
                  <a:pt x="5477070" y="0"/>
                </a:lnTo>
                <a:lnTo>
                  <a:pt x="5483105" y="162894"/>
                </a:lnTo>
                <a:cubicBezTo>
                  <a:pt x="5488921" y="232678"/>
                  <a:pt x="5498615" y="302462"/>
                  <a:pt x="5514122" y="372246"/>
                </a:cubicBezTo>
                <a:cubicBezTo>
                  <a:pt x="5529629" y="442026"/>
                  <a:pt x="5529629" y="550579"/>
                  <a:pt x="5630424" y="535071"/>
                </a:cubicBezTo>
                <a:cubicBezTo>
                  <a:pt x="5676947" y="527321"/>
                  <a:pt x="5731228" y="457533"/>
                  <a:pt x="5754485" y="403261"/>
                </a:cubicBezTo>
                <a:cubicBezTo>
                  <a:pt x="5801008" y="294708"/>
                  <a:pt x="5824273" y="178397"/>
                  <a:pt x="5870796" y="69844"/>
                </a:cubicBezTo>
                <a:lnTo>
                  <a:pt x="5897256" y="0"/>
                </a:lnTo>
                <a:lnTo>
                  <a:pt x="6087382" y="0"/>
                </a:lnTo>
                <a:lnTo>
                  <a:pt x="6087382" y="430695"/>
                </a:lnTo>
                <a:lnTo>
                  <a:pt x="6036531" y="517627"/>
                </a:lnTo>
                <a:cubicBezTo>
                  <a:pt x="5973533" y="614550"/>
                  <a:pt x="5901811" y="705658"/>
                  <a:pt x="5824273" y="790950"/>
                </a:cubicBezTo>
                <a:cubicBezTo>
                  <a:pt x="5545137" y="1108851"/>
                  <a:pt x="5219478" y="1364730"/>
                  <a:pt x="4824031" y="1597343"/>
                </a:cubicBezTo>
                <a:cubicBezTo>
                  <a:pt x="5072152" y="1760168"/>
                  <a:pt x="5366796" y="1713646"/>
                  <a:pt x="5537379" y="1923002"/>
                </a:cubicBezTo>
                <a:cubicBezTo>
                  <a:pt x="5359046" y="2140108"/>
                  <a:pt x="5110925" y="2062570"/>
                  <a:pt x="4909327" y="2132350"/>
                </a:cubicBezTo>
                <a:cubicBezTo>
                  <a:pt x="4824031" y="2163365"/>
                  <a:pt x="4661206" y="2116842"/>
                  <a:pt x="4676713" y="2264168"/>
                </a:cubicBezTo>
                <a:cubicBezTo>
                  <a:pt x="4707728" y="2504532"/>
                  <a:pt x="4668956" y="2760410"/>
                  <a:pt x="4862804" y="2954251"/>
                </a:cubicBezTo>
                <a:cubicBezTo>
                  <a:pt x="5188463" y="3287667"/>
                  <a:pt x="5328031" y="3729629"/>
                  <a:pt x="5444334" y="4156091"/>
                </a:cubicBezTo>
                <a:cubicBezTo>
                  <a:pt x="5568394" y="4598052"/>
                  <a:pt x="5537379" y="5024514"/>
                  <a:pt x="5165198" y="5373430"/>
                </a:cubicBezTo>
                <a:cubicBezTo>
                  <a:pt x="5072152" y="5458726"/>
                  <a:pt x="5017880" y="5575028"/>
                  <a:pt x="4971357" y="5706847"/>
                </a:cubicBezTo>
                <a:cubicBezTo>
                  <a:pt x="4837604" y="6084844"/>
                  <a:pt x="4735472" y="6463930"/>
                  <a:pt x="4680089" y="6844925"/>
                </a:cubicBezTo>
                <a:lnTo>
                  <a:pt x="4678462" y="6858000"/>
                </a:lnTo>
                <a:lnTo>
                  <a:pt x="4106368" y="6858000"/>
                </a:lnTo>
                <a:lnTo>
                  <a:pt x="4133949" y="6792376"/>
                </a:lnTo>
                <a:cubicBezTo>
                  <a:pt x="4188221" y="6676065"/>
                  <a:pt x="4126191" y="6528747"/>
                  <a:pt x="4002130" y="6420195"/>
                </a:cubicBezTo>
                <a:cubicBezTo>
                  <a:pt x="3909085" y="6559763"/>
                  <a:pt x="3890188" y="6694967"/>
                  <a:pt x="3893096" y="6829084"/>
                </a:cubicBezTo>
                <a:lnTo>
                  <a:pt x="3894876" y="6858000"/>
                </a:lnTo>
                <a:lnTo>
                  <a:pt x="3264208" y="6858000"/>
                </a:lnTo>
                <a:lnTo>
                  <a:pt x="3249895" y="6799278"/>
                </a:lnTo>
                <a:cubicBezTo>
                  <a:pt x="3189439" y="6569936"/>
                  <a:pt x="3120139" y="6342653"/>
                  <a:pt x="3040662" y="6117793"/>
                </a:cubicBezTo>
                <a:cubicBezTo>
                  <a:pt x="2978631" y="5947210"/>
                  <a:pt x="2249776" y="5683581"/>
                  <a:pt x="2110208" y="5784385"/>
                </a:cubicBezTo>
                <a:cubicBezTo>
                  <a:pt x="2086951" y="5807642"/>
                  <a:pt x="2071443" y="5846415"/>
                  <a:pt x="2063685" y="5885180"/>
                </a:cubicBezTo>
                <a:cubicBezTo>
                  <a:pt x="1962886" y="6183702"/>
                  <a:pt x="1877594" y="6480285"/>
                  <a:pt x="1855303" y="6778806"/>
                </a:cubicBezTo>
                <a:lnTo>
                  <a:pt x="1853833" y="6858000"/>
                </a:lnTo>
                <a:lnTo>
                  <a:pt x="1353381" y="6858000"/>
                </a:lnTo>
                <a:lnTo>
                  <a:pt x="1326592" y="6797222"/>
                </a:lnTo>
                <a:cubicBezTo>
                  <a:pt x="1282977" y="6704177"/>
                  <a:pt x="1237907" y="6610162"/>
                  <a:pt x="1195262" y="6513240"/>
                </a:cubicBezTo>
                <a:cubicBezTo>
                  <a:pt x="1108032" y="6615007"/>
                  <a:pt x="1038248" y="6717864"/>
                  <a:pt x="981821" y="6823040"/>
                </a:cubicBezTo>
                <a:lnTo>
                  <a:pt x="964628" y="6858000"/>
                </a:lnTo>
                <a:lnTo>
                  <a:pt x="437937" y="6858000"/>
                </a:lnTo>
                <a:lnTo>
                  <a:pt x="474164" y="6482225"/>
                </a:lnTo>
                <a:cubicBezTo>
                  <a:pt x="505179" y="6172074"/>
                  <a:pt x="551702" y="5892937"/>
                  <a:pt x="381119" y="5668074"/>
                </a:cubicBezTo>
                <a:cubicBezTo>
                  <a:pt x="226043" y="5458726"/>
                  <a:pt x="621482" y="4985741"/>
                  <a:pt x="55452" y="5001249"/>
                </a:cubicBezTo>
                <a:cubicBezTo>
                  <a:pt x="47702" y="5001249"/>
                  <a:pt x="32195" y="4931469"/>
                  <a:pt x="24437" y="4892696"/>
                </a:cubicBezTo>
                <a:cubicBezTo>
                  <a:pt x="-84108" y="4466242"/>
                  <a:pt x="179512" y="3993257"/>
                  <a:pt x="605974" y="3838182"/>
                </a:cubicBezTo>
                <a:cubicBezTo>
                  <a:pt x="1109966" y="3652091"/>
                  <a:pt x="1621724" y="3667598"/>
                  <a:pt x="2133473" y="3760644"/>
                </a:cubicBezTo>
                <a:cubicBezTo>
                  <a:pt x="2389344" y="3807166"/>
                  <a:pt x="2645223" y="3830432"/>
                  <a:pt x="2901094" y="3807166"/>
                </a:cubicBezTo>
                <a:cubicBezTo>
                  <a:pt x="3219002" y="3776151"/>
                  <a:pt x="3428350" y="3597819"/>
                  <a:pt x="3505888" y="3287667"/>
                </a:cubicBezTo>
                <a:cubicBezTo>
                  <a:pt x="3560169" y="3078311"/>
                  <a:pt x="3505888" y="2923235"/>
                  <a:pt x="3226752" y="2977516"/>
                </a:cubicBezTo>
                <a:cubicBezTo>
                  <a:pt x="2963124" y="3031788"/>
                  <a:pt x="2691745" y="3070561"/>
                  <a:pt x="2420359" y="3024039"/>
                </a:cubicBezTo>
                <a:cubicBezTo>
                  <a:pt x="2211011" y="2985266"/>
                  <a:pt x="2079193" y="2868963"/>
                  <a:pt x="2304056" y="2698380"/>
                </a:cubicBezTo>
                <a:cubicBezTo>
                  <a:pt x="2575434" y="2496782"/>
                  <a:pt x="2691745" y="2186631"/>
                  <a:pt x="2932108" y="1969525"/>
                </a:cubicBezTo>
                <a:cubicBezTo>
                  <a:pt x="3133707" y="1783434"/>
                  <a:pt x="3087184" y="1643866"/>
                  <a:pt x="2901094" y="1504298"/>
                </a:cubicBezTo>
                <a:cubicBezTo>
                  <a:pt x="2691745" y="1349222"/>
                  <a:pt x="2536670" y="1147624"/>
                  <a:pt x="2575434" y="883995"/>
                </a:cubicBezTo>
                <a:cubicBezTo>
                  <a:pt x="2598700" y="713412"/>
                  <a:pt x="2497897" y="418768"/>
                  <a:pt x="2769283" y="411011"/>
                </a:cubicBezTo>
                <a:cubicBezTo>
                  <a:pt x="3071676" y="403261"/>
                  <a:pt x="2885586" y="682397"/>
                  <a:pt x="2901094" y="829715"/>
                </a:cubicBezTo>
                <a:cubicBezTo>
                  <a:pt x="2924359" y="1039071"/>
                  <a:pt x="2978631" y="1217404"/>
                  <a:pt x="3180230" y="1302699"/>
                </a:cubicBezTo>
                <a:cubicBezTo>
                  <a:pt x="3350813" y="1380237"/>
                  <a:pt x="3505888" y="1318207"/>
                  <a:pt x="3637707" y="1194147"/>
                </a:cubicBezTo>
                <a:cubicBezTo>
                  <a:pt x="3800532" y="1039071"/>
                  <a:pt x="3761767" y="876237"/>
                  <a:pt x="3684229" y="697904"/>
                </a:cubicBezTo>
                <a:cubicBezTo>
                  <a:pt x="3591184" y="488548"/>
                  <a:pt x="3474873" y="279201"/>
                  <a:pt x="3482631" y="388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6108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F63C3E3-5ADE-43BA-B693-B5905B1E7AE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487988" y="0"/>
            <a:ext cx="2484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632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6DC62C0-B045-4665-AC9D-20B3D5B6F46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" y="0"/>
            <a:ext cx="5213937" cy="6858000"/>
          </a:xfrm>
          <a:custGeom>
            <a:avLst/>
            <a:gdLst>
              <a:gd name="connsiteX0" fmla="*/ 1771848 w 6951916"/>
              <a:gd name="connsiteY0" fmla="*/ 5235683 h 6858000"/>
              <a:gd name="connsiteX1" fmla="*/ 3436690 w 6951916"/>
              <a:gd name="connsiteY1" fmla="*/ 6858000 h 6858000"/>
              <a:gd name="connsiteX2" fmla="*/ 190969 w 6951916"/>
              <a:gd name="connsiteY2" fmla="*/ 6858000 h 6858000"/>
              <a:gd name="connsiteX3" fmla="*/ 3520070 w 6951916"/>
              <a:gd name="connsiteY3" fmla="*/ 3441637 h 6858000"/>
              <a:gd name="connsiteX4" fmla="*/ 5206823 w 6951916"/>
              <a:gd name="connsiteY4" fmla="*/ 5085306 h 6858000"/>
              <a:gd name="connsiteX5" fmla="*/ 3479408 w 6951916"/>
              <a:gd name="connsiteY5" fmla="*/ 6858000 h 6858000"/>
              <a:gd name="connsiteX6" fmla="*/ 3470395 w 6951916"/>
              <a:gd name="connsiteY6" fmla="*/ 6858000 h 6858000"/>
              <a:gd name="connsiteX7" fmla="*/ 3534069 w 6951916"/>
              <a:gd name="connsiteY7" fmla="*/ 6792657 h 6858000"/>
              <a:gd name="connsiteX8" fmla="*/ 1851939 w 6951916"/>
              <a:gd name="connsiteY8" fmla="*/ 5153493 h 6858000"/>
              <a:gd name="connsiteX9" fmla="*/ 5265163 w 6951916"/>
              <a:gd name="connsiteY9" fmla="*/ 1650801 h 6858000"/>
              <a:gd name="connsiteX10" fmla="*/ 6951916 w 6951916"/>
              <a:gd name="connsiteY10" fmla="*/ 3294471 h 6858000"/>
              <a:gd name="connsiteX11" fmla="*/ 5286913 w 6951916"/>
              <a:gd name="connsiteY11" fmla="*/ 5003116 h 6858000"/>
              <a:gd name="connsiteX12" fmla="*/ 3600160 w 6951916"/>
              <a:gd name="connsiteY12" fmla="*/ 3359447 h 6858000"/>
              <a:gd name="connsiteX13" fmla="*/ 0 w 6951916"/>
              <a:gd name="connsiteY13" fmla="*/ 11479 h 6858000"/>
              <a:gd name="connsiteX14" fmla="*/ 3437881 w 6951916"/>
              <a:gd name="connsiteY14" fmla="*/ 3361547 h 6858000"/>
              <a:gd name="connsiteX15" fmla="*/ 30736 w 6951916"/>
              <a:gd name="connsiteY15" fmla="*/ 6858000 h 6858000"/>
              <a:gd name="connsiteX16" fmla="*/ 11830 w 6951916"/>
              <a:gd name="connsiteY16" fmla="*/ 6858000 h 6858000"/>
              <a:gd name="connsiteX17" fmla="*/ 0 w 6951916"/>
              <a:gd name="connsiteY17" fmla="*/ 6846473 h 6858000"/>
              <a:gd name="connsiteX18" fmla="*/ 152655 w 6951916"/>
              <a:gd name="connsiteY18" fmla="*/ 0 h 6858000"/>
              <a:gd name="connsiteX19" fmla="*/ 3571090 w 6951916"/>
              <a:gd name="connsiteY19" fmla="*/ 0 h 6858000"/>
              <a:gd name="connsiteX20" fmla="*/ 5182974 w 6951916"/>
              <a:gd name="connsiteY20" fmla="*/ 1570712 h 6858000"/>
              <a:gd name="connsiteX21" fmla="*/ 3517971 w 6951916"/>
              <a:gd name="connsiteY21" fmla="*/ 32793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51916" h="6858000">
                <a:moveTo>
                  <a:pt x="1771848" y="5235683"/>
                </a:moveTo>
                <a:lnTo>
                  <a:pt x="3436690" y="6858000"/>
                </a:lnTo>
                <a:lnTo>
                  <a:pt x="190969" y="6858000"/>
                </a:lnTo>
                <a:close/>
                <a:moveTo>
                  <a:pt x="3520070" y="3441637"/>
                </a:moveTo>
                <a:lnTo>
                  <a:pt x="5206823" y="5085306"/>
                </a:lnTo>
                <a:lnTo>
                  <a:pt x="3479408" y="6858000"/>
                </a:lnTo>
                <a:lnTo>
                  <a:pt x="3470395" y="6858000"/>
                </a:lnTo>
                <a:lnTo>
                  <a:pt x="3534069" y="6792657"/>
                </a:lnTo>
                <a:lnTo>
                  <a:pt x="1851939" y="5153493"/>
                </a:lnTo>
                <a:close/>
                <a:moveTo>
                  <a:pt x="5265163" y="1650801"/>
                </a:moveTo>
                <a:lnTo>
                  <a:pt x="6951916" y="3294471"/>
                </a:lnTo>
                <a:lnTo>
                  <a:pt x="5286913" y="5003116"/>
                </a:lnTo>
                <a:lnTo>
                  <a:pt x="3600160" y="3359447"/>
                </a:lnTo>
                <a:close/>
                <a:moveTo>
                  <a:pt x="0" y="11479"/>
                </a:moveTo>
                <a:lnTo>
                  <a:pt x="3437881" y="3361547"/>
                </a:lnTo>
                <a:lnTo>
                  <a:pt x="30736" y="6858000"/>
                </a:lnTo>
                <a:lnTo>
                  <a:pt x="11830" y="6858000"/>
                </a:lnTo>
                <a:lnTo>
                  <a:pt x="0" y="6846473"/>
                </a:lnTo>
                <a:close/>
                <a:moveTo>
                  <a:pt x="152655" y="0"/>
                </a:moveTo>
                <a:lnTo>
                  <a:pt x="3571090" y="0"/>
                </a:lnTo>
                <a:lnTo>
                  <a:pt x="5182974" y="1570712"/>
                </a:lnTo>
                <a:lnTo>
                  <a:pt x="3517971" y="3279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158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9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2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6" y="1362301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7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234886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28660" y="699652"/>
            <a:ext cx="3488274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115938" y="4426242"/>
            <a:ext cx="3487967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02900" y="693873"/>
            <a:ext cx="1701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02900" y="2562693"/>
            <a:ext cx="1701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15934" y="2562693"/>
            <a:ext cx="1701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28660" y="2562693"/>
            <a:ext cx="1701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28660" y="4426242"/>
            <a:ext cx="1701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2179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05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E44E485D-F061-4256-9B42-0781675361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6376" y="2551897"/>
            <a:ext cx="162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5494FBCF-1EAB-467D-9782-706F020ADD0F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3371484" y="2551897"/>
            <a:ext cx="162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4610F384-5E75-4F92-BAB1-965ADF18D05C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996591" y="2551897"/>
            <a:ext cx="162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88B8709-5937-49FC-BDA0-486378336B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72064" y="291478"/>
            <a:ext cx="3533900" cy="6237565"/>
          </a:xfrm>
          <a:custGeom>
            <a:avLst/>
            <a:gdLst>
              <a:gd name="connsiteX0" fmla="*/ 2605906 w 4711866"/>
              <a:gd name="connsiteY0" fmla="*/ 5612592 h 6237565"/>
              <a:gd name="connsiteX1" fmla="*/ 2720983 w 4711866"/>
              <a:gd name="connsiteY1" fmla="*/ 5640411 h 6237565"/>
              <a:gd name="connsiteX2" fmla="*/ 2717911 w 4711866"/>
              <a:gd name="connsiteY2" fmla="*/ 5852978 h 6237565"/>
              <a:gd name="connsiteX3" fmla="*/ 2783647 w 4711866"/>
              <a:gd name="connsiteY3" fmla="*/ 6070460 h 6237565"/>
              <a:gd name="connsiteX4" fmla="*/ 2856756 w 4711866"/>
              <a:gd name="connsiteY4" fmla="*/ 6236337 h 6237565"/>
              <a:gd name="connsiteX5" fmla="*/ 2362198 w 4711866"/>
              <a:gd name="connsiteY5" fmla="*/ 6237565 h 6237565"/>
              <a:gd name="connsiteX6" fmla="*/ 2356054 w 4711866"/>
              <a:gd name="connsiteY6" fmla="*/ 6237565 h 6237565"/>
              <a:gd name="connsiteX7" fmla="*/ 2349911 w 4711866"/>
              <a:gd name="connsiteY7" fmla="*/ 6237565 h 6237565"/>
              <a:gd name="connsiteX8" fmla="*/ 1855353 w 4711866"/>
              <a:gd name="connsiteY8" fmla="*/ 6236337 h 6237565"/>
              <a:gd name="connsiteX9" fmla="*/ 1928462 w 4711866"/>
              <a:gd name="connsiteY9" fmla="*/ 6070460 h 6237565"/>
              <a:gd name="connsiteX10" fmla="*/ 1994198 w 4711866"/>
              <a:gd name="connsiteY10" fmla="*/ 5852978 h 6237565"/>
              <a:gd name="connsiteX11" fmla="*/ 1991126 w 4711866"/>
              <a:gd name="connsiteY11" fmla="*/ 5640411 h 6237565"/>
              <a:gd name="connsiteX12" fmla="*/ 2138572 w 4711866"/>
              <a:gd name="connsiteY12" fmla="*/ 5613379 h 6237565"/>
              <a:gd name="connsiteX13" fmla="*/ 2349911 w 4711866"/>
              <a:gd name="connsiteY13" fmla="*/ 5613993 h 6237565"/>
              <a:gd name="connsiteX14" fmla="*/ 2356054 w 4711866"/>
              <a:gd name="connsiteY14" fmla="*/ 5613993 h 6237565"/>
              <a:gd name="connsiteX15" fmla="*/ 2362198 w 4711866"/>
              <a:gd name="connsiteY15" fmla="*/ 5613993 h 6237565"/>
              <a:gd name="connsiteX16" fmla="*/ 2573537 w 4711866"/>
              <a:gd name="connsiteY16" fmla="*/ 5613379 h 6237565"/>
              <a:gd name="connsiteX17" fmla="*/ 2605906 w 4711866"/>
              <a:gd name="connsiteY17" fmla="*/ 5612592 h 6237565"/>
              <a:gd name="connsiteX18" fmla="*/ 3938736 w 4711866"/>
              <a:gd name="connsiteY18" fmla="*/ 4744755 h 6237565"/>
              <a:gd name="connsiteX19" fmla="*/ 4371345 w 4711866"/>
              <a:gd name="connsiteY19" fmla="*/ 4797513 h 6237565"/>
              <a:gd name="connsiteX20" fmla="*/ 4707589 w 4711866"/>
              <a:gd name="connsiteY20" fmla="*/ 5091176 h 6237565"/>
              <a:gd name="connsiteX21" fmla="*/ 4240127 w 4711866"/>
              <a:gd name="connsiteY21" fmla="*/ 5392826 h 6237565"/>
              <a:gd name="connsiteX22" fmla="*/ 364739 w 4711866"/>
              <a:gd name="connsiteY22" fmla="*/ 5481907 h 6237565"/>
              <a:gd name="connsiteX23" fmla="*/ 163 w 4711866"/>
              <a:gd name="connsiteY23" fmla="*/ 5454876 h 6237565"/>
              <a:gd name="connsiteX24" fmla="*/ 356537 w 4711866"/>
              <a:gd name="connsiteY24" fmla="*/ 5343677 h 6237565"/>
              <a:gd name="connsiteX25" fmla="*/ 3500537 w 4711866"/>
              <a:gd name="connsiteY25" fmla="*/ 4755123 h 6237565"/>
              <a:gd name="connsiteX26" fmla="*/ 3938736 w 4711866"/>
              <a:gd name="connsiteY26" fmla="*/ 4744755 h 6237565"/>
              <a:gd name="connsiteX27" fmla="*/ 2238609 w 4711866"/>
              <a:gd name="connsiteY27" fmla="*/ 4327030 h 6237565"/>
              <a:gd name="connsiteX28" fmla="*/ 3331296 w 4711866"/>
              <a:gd name="connsiteY28" fmla="*/ 4387122 h 6237565"/>
              <a:gd name="connsiteX29" fmla="*/ 4230434 w 4711866"/>
              <a:gd name="connsiteY29" fmla="*/ 4526582 h 6237565"/>
              <a:gd name="connsiteX30" fmla="*/ 1310100 w 4711866"/>
              <a:gd name="connsiteY30" fmla="*/ 5008237 h 6237565"/>
              <a:gd name="connsiteX31" fmla="*/ 387105 w 4711866"/>
              <a:gd name="connsiteY31" fmla="*/ 5167970 h 6237565"/>
              <a:gd name="connsiteX32" fmla="*/ 52351 w 4711866"/>
              <a:gd name="connsiteY32" fmla="*/ 5058000 h 6237565"/>
              <a:gd name="connsiteX33" fmla="*/ 93357 w 4711866"/>
              <a:gd name="connsiteY33" fmla="*/ 4906253 h 6237565"/>
              <a:gd name="connsiteX34" fmla="*/ 413945 w 4711866"/>
              <a:gd name="connsiteY34" fmla="*/ 4632864 h 6237565"/>
              <a:gd name="connsiteX35" fmla="*/ 1228835 w 4711866"/>
              <a:gd name="connsiteY35" fmla="*/ 4395109 h 6237565"/>
              <a:gd name="connsiteX36" fmla="*/ 2238609 w 4711866"/>
              <a:gd name="connsiteY36" fmla="*/ 4327030 h 6237565"/>
              <a:gd name="connsiteX37" fmla="*/ 3255064 w 4711866"/>
              <a:gd name="connsiteY37" fmla="*/ 3530325 h 6237565"/>
              <a:gd name="connsiteX38" fmla="*/ 3555708 w 4711866"/>
              <a:gd name="connsiteY38" fmla="*/ 3537467 h 6237565"/>
              <a:gd name="connsiteX39" fmla="*/ 4108908 w 4711866"/>
              <a:gd name="connsiteY39" fmla="*/ 3719931 h 6237565"/>
              <a:gd name="connsiteX40" fmla="*/ 4207321 w 4711866"/>
              <a:gd name="connsiteY40" fmla="*/ 4067657 h 6237565"/>
              <a:gd name="connsiteX41" fmla="*/ 3741350 w 4711866"/>
              <a:gd name="connsiteY41" fmla="*/ 4205888 h 6237565"/>
              <a:gd name="connsiteX42" fmla="*/ 1515873 w 4711866"/>
              <a:gd name="connsiteY42" fmla="*/ 4071958 h 6237565"/>
              <a:gd name="connsiteX43" fmla="*/ 498938 w 4711866"/>
              <a:gd name="connsiteY43" fmla="*/ 4314628 h 6237565"/>
              <a:gd name="connsiteX44" fmla="*/ 114233 w 4711866"/>
              <a:gd name="connsiteY44" fmla="*/ 4455317 h 6237565"/>
              <a:gd name="connsiteX45" fmla="*/ 393070 w 4711866"/>
              <a:gd name="connsiteY45" fmla="*/ 4257494 h 6237565"/>
              <a:gd name="connsiteX46" fmla="*/ 2964485 w 4711866"/>
              <a:gd name="connsiteY46" fmla="*/ 3539310 h 6237565"/>
              <a:gd name="connsiteX47" fmla="*/ 3255064 w 4711866"/>
              <a:gd name="connsiteY47" fmla="*/ 3530325 h 6237565"/>
              <a:gd name="connsiteX48" fmla="*/ 2565007 w 4711866"/>
              <a:gd name="connsiteY48" fmla="*/ 3032215 h 6237565"/>
              <a:gd name="connsiteX49" fmla="*/ 3258233 w 4711866"/>
              <a:gd name="connsiteY49" fmla="*/ 3077312 h 6237565"/>
              <a:gd name="connsiteX50" fmla="*/ 3774902 w 4711866"/>
              <a:gd name="connsiteY50" fmla="*/ 3248719 h 6237565"/>
              <a:gd name="connsiteX51" fmla="*/ 3878533 w 4711866"/>
              <a:gd name="connsiteY51" fmla="*/ 3391249 h 6237565"/>
              <a:gd name="connsiteX52" fmla="*/ 3731659 w 4711866"/>
              <a:gd name="connsiteY52" fmla="*/ 3309540 h 6237565"/>
              <a:gd name="connsiteX53" fmla="*/ 2988342 w 4711866"/>
              <a:gd name="connsiteY53" fmla="*/ 3268992 h 6237565"/>
              <a:gd name="connsiteX54" fmla="*/ 753172 w 4711866"/>
              <a:gd name="connsiteY54" fmla="*/ 3811470 h 6237565"/>
              <a:gd name="connsiteX55" fmla="*/ 259615 w 4711866"/>
              <a:gd name="connsiteY55" fmla="*/ 3847717 h 6237565"/>
              <a:gd name="connsiteX56" fmla="*/ 301366 w 4711866"/>
              <a:gd name="connsiteY56" fmla="*/ 3547911 h 6237565"/>
              <a:gd name="connsiteX57" fmla="*/ 730805 w 4711866"/>
              <a:gd name="connsiteY57" fmla="*/ 3318141 h 6237565"/>
              <a:gd name="connsiteX58" fmla="*/ 2333000 w 4711866"/>
              <a:gd name="connsiteY58" fmla="*/ 3037994 h 6237565"/>
              <a:gd name="connsiteX59" fmla="*/ 2565007 w 4711866"/>
              <a:gd name="connsiteY59" fmla="*/ 3032215 h 6237565"/>
              <a:gd name="connsiteX60" fmla="*/ 3370438 w 4711866"/>
              <a:gd name="connsiteY60" fmla="*/ 2300536 h 6237565"/>
              <a:gd name="connsiteX61" fmla="*/ 3671269 w 4711866"/>
              <a:gd name="connsiteY61" fmla="*/ 2328412 h 6237565"/>
              <a:gd name="connsiteX62" fmla="*/ 3949361 w 4711866"/>
              <a:gd name="connsiteY62" fmla="*/ 2475858 h 6237565"/>
              <a:gd name="connsiteX63" fmla="*/ 3949361 w 4711866"/>
              <a:gd name="connsiteY63" fmla="*/ 2714842 h 6237565"/>
              <a:gd name="connsiteX64" fmla="*/ 3804723 w 4711866"/>
              <a:gd name="connsiteY64" fmla="*/ 2821126 h 6237565"/>
              <a:gd name="connsiteX65" fmla="*/ 3147891 w 4711866"/>
              <a:gd name="connsiteY65" fmla="*/ 2878261 h 6237565"/>
              <a:gd name="connsiteX66" fmla="*/ 1623233 w 4711866"/>
              <a:gd name="connsiteY66" fmla="*/ 2806996 h 6237565"/>
              <a:gd name="connsiteX67" fmla="*/ 764355 w 4711866"/>
              <a:gd name="connsiteY67" fmla="*/ 3092057 h 6237565"/>
              <a:gd name="connsiteX68" fmla="*/ 551127 w 4711866"/>
              <a:gd name="connsiteY68" fmla="*/ 3219844 h 6237565"/>
              <a:gd name="connsiteX69" fmla="*/ 781503 w 4711866"/>
              <a:gd name="connsiteY69" fmla="*/ 2906521 h 6237565"/>
              <a:gd name="connsiteX70" fmla="*/ 3067372 w 4711866"/>
              <a:gd name="connsiteY70" fmla="*/ 2308139 h 6237565"/>
              <a:gd name="connsiteX71" fmla="*/ 3370438 w 4711866"/>
              <a:gd name="connsiteY71" fmla="*/ 2300536 h 6237565"/>
              <a:gd name="connsiteX72" fmla="*/ 2848644 w 4711866"/>
              <a:gd name="connsiteY72" fmla="*/ 1975080 h 6237565"/>
              <a:gd name="connsiteX73" fmla="*/ 3291037 w 4711866"/>
              <a:gd name="connsiteY73" fmla="*/ 2026761 h 6237565"/>
              <a:gd name="connsiteX74" fmla="*/ 3607897 w 4711866"/>
              <a:gd name="connsiteY74" fmla="*/ 2213527 h 6237565"/>
              <a:gd name="connsiteX75" fmla="*/ 2931679 w 4711866"/>
              <a:gd name="connsiteY75" fmla="*/ 2134888 h 6237565"/>
              <a:gd name="connsiteX76" fmla="*/ 1269094 w 4711866"/>
              <a:gd name="connsiteY76" fmla="*/ 2431624 h 6237565"/>
              <a:gd name="connsiteX77" fmla="*/ 975346 w 4711866"/>
              <a:gd name="connsiteY77" fmla="*/ 2407049 h 6237565"/>
              <a:gd name="connsiteX78" fmla="*/ 1100599 w 4711866"/>
              <a:gd name="connsiteY78" fmla="*/ 2203697 h 6237565"/>
              <a:gd name="connsiteX79" fmla="*/ 2487329 w 4711866"/>
              <a:gd name="connsiteY79" fmla="*/ 1978228 h 6237565"/>
              <a:gd name="connsiteX80" fmla="*/ 2848644 w 4711866"/>
              <a:gd name="connsiteY80" fmla="*/ 1975080 h 6237565"/>
              <a:gd name="connsiteX81" fmla="*/ 2778864 w 4711866"/>
              <a:gd name="connsiteY81" fmla="*/ 1492234 h 6237565"/>
              <a:gd name="connsiteX82" fmla="*/ 2984614 w 4711866"/>
              <a:gd name="connsiteY82" fmla="*/ 1499031 h 6237565"/>
              <a:gd name="connsiteX83" fmla="*/ 2986105 w 4711866"/>
              <a:gd name="connsiteY83" fmla="*/ 1499031 h 6237565"/>
              <a:gd name="connsiteX84" fmla="*/ 3325332 w 4711866"/>
              <a:gd name="connsiteY84" fmla="*/ 1686409 h 6237565"/>
              <a:gd name="connsiteX85" fmla="*/ 3141925 w 4711866"/>
              <a:gd name="connsiteY85" fmla="*/ 1881775 h 6237565"/>
              <a:gd name="connsiteX86" fmla="*/ 2767657 w 4711866"/>
              <a:gd name="connsiteY86" fmla="*/ 1879317 h 6237565"/>
              <a:gd name="connsiteX87" fmla="*/ 1930400 w 4711866"/>
              <a:gd name="connsiteY87" fmla="*/ 1790851 h 6237565"/>
              <a:gd name="connsiteX88" fmla="*/ 1517364 w 4711866"/>
              <a:gd name="connsiteY88" fmla="*/ 1800680 h 6237565"/>
              <a:gd name="connsiteX89" fmla="*/ 2163014 w 4711866"/>
              <a:gd name="connsiteY89" fmla="*/ 1567225 h 6237565"/>
              <a:gd name="connsiteX90" fmla="*/ 2778864 w 4711866"/>
              <a:gd name="connsiteY90" fmla="*/ 1492234 h 6237565"/>
              <a:gd name="connsiteX91" fmla="*/ 2086489 w 4711866"/>
              <a:gd name="connsiteY91" fmla="*/ 1020452 h 6237565"/>
              <a:gd name="connsiteX92" fmla="*/ 2242997 w 4711866"/>
              <a:gd name="connsiteY92" fmla="*/ 1020686 h 6237565"/>
              <a:gd name="connsiteX93" fmla="*/ 2451542 w 4711866"/>
              <a:gd name="connsiteY93" fmla="*/ 1046864 h 6237565"/>
              <a:gd name="connsiteX94" fmla="*/ 3217972 w 4711866"/>
              <a:gd name="connsiteY94" fmla="*/ 1352199 h 6237565"/>
              <a:gd name="connsiteX95" fmla="*/ 1676912 w 4711866"/>
              <a:gd name="connsiteY95" fmla="*/ 1494729 h 6237565"/>
              <a:gd name="connsiteX96" fmla="*/ 1482323 w 4711866"/>
              <a:gd name="connsiteY96" fmla="*/ 1342370 h 6237565"/>
              <a:gd name="connsiteX97" fmla="*/ 1632180 w 4711866"/>
              <a:gd name="connsiteY97" fmla="*/ 1118743 h 6237565"/>
              <a:gd name="connsiteX98" fmla="*/ 2086489 w 4711866"/>
              <a:gd name="connsiteY98" fmla="*/ 1020452 h 6237565"/>
              <a:gd name="connsiteX99" fmla="*/ 2334490 w 4711866"/>
              <a:gd name="connsiteY99" fmla="*/ 0 h 6237565"/>
              <a:gd name="connsiteX100" fmla="*/ 2635694 w 4711866"/>
              <a:gd name="connsiteY100" fmla="*/ 483499 h 6237565"/>
              <a:gd name="connsiteX101" fmla="*/ 3008471 w 4711866"/>
              <a:gd name="connsiteY101" fmla="*/ 900648 h 6237565"/>
              <a:gd name="connsiteX102" fmla="*/ 3074079 w 4711866"/>
              <a:gd name="connsiteY102" fmla="*/ 1019833 h 6237565"/>
              <a:gd name="connsiteX103" fmla="*/ 2995051 w 4711866"/>
              <a:gd name="connsiteY103" fmla="*/ 1009389 h 6237565"/>
              <a:gd name="connsiteX104" fmla="*/ 2676700 w 4711866"/>
              <a:gd name="connsiteY104" fmla="*/ 922765 h 6237565"/>
              <a:gd name="connsiteX105" fmla="*/ 1922944 w 4711866"/>
              <a:gd name="connsiteY105" fmla="*/ 932595 h 6237565"/>
              <a:gd name="connsiteX106" fmla="*/ 1848390 w 4711866"/>
              <a:gd name="connsiteY106" fmla="*/ 873616 h 6237565"/>
              <a:gd name="connsiteX107" fmla="*/ 2087712 w 4711866"/>
              <a:gd name="connsiteY107" fmla="*/ 471826 h 6237565"/>
              <a:gd name="connsiteX108" fmla="*/ 2334490 w 4711866"/>
              <a:gd name="connsiteY108" fmla="*/ 0 h 623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4711866" h="6237565">
                <a:moveTo>
                  <a:pt x="2605906" y="5612592"/>
                </a:moveTo>
                <a:cubicBezTo>
                  <a:pt x="2647375" y="5612188"/>
                  <a:pt x="2708542" y="5615068"/>
                  <a:pt x="2720983" y="5640411"/>
                </a:cubicBezTo>
                <a:cubicBezTo>
                  <a:pt x="2749857" y="5698161"/>
                  <a:pt x="2712382" y="5789085"/>
                  <a:pt x="2717911" y="5852978"/>
                </a:cubicBezTo>
                <a:cubicBezTo>
                  <a:pt x="2724669" y="5929159"/>
                  <a:pt x="2747400" y="6003496"/>
                  <a:pt x="2783647" y="6070460"/>
                </a:cubicBezTo>
                <a:cubicBezTo>
                  <a:pt x="2797163" y="6095649"/>
                  <a:pt x="2925564" y="6236337"/>
                  <a:pt x="2856756" y="6236337"/>
                </a:cubicBezTo>
                <a:cubicBezTo>
                  <a:pt x="2757844" y="6235723"/>
                  <a:pt x="2550806" y="6236951"/>
                  <a:pt x="2362198" y="6237565"/>
                </a:cubicBezTo>
                <a:cubicBezTo>
                  <a:pt x="2360355" y="6237565"/>
                  <a:pt x="2357897" y="6237565"/>
                  <a:pt x="2356054" y="6237565"/>
                </a:cubicBezTo>
                <a:cubicBezTo>
                  <a:pt x="2354211" y="6237565"/>
                  <a:pt x="2351754" y="6237565"/>
                  <a:pt x="2349911" y="6237565"/>
                </a:cubicBezTo>
                <a:cubicBezTo>
                  <a:pt x="2160689" y="6236951"/>
                  <a:pt x="1954265" y="6235723"/>
                  <a:pt x="1855353" y="6236337"/>
                </a:cubicBezTo>
                <a:cubicBezTo>
                  <a:pt x="1785931" y="6236337"/>
                  <a:pt x="1914946" y="6095649"/>
                  <a:pt x="1928462" y="6070460"/>
                </a:cubicBezTo>
                <a:cubicBezTo>
                  <a:pt x="1964708" y="6003496"/>
                  <a:pt x="1987440" y="5929159"/>
                  <a:pt x="1994198" y="5852978"/>
                </a:cubicBezTo>
                <a:cubicBezTo>
                  <a:pt x="1999727" y="5789085"/>
                  <a:pt x="1962865" y="5698161"/>
                  <a:pt x="1991126" y="5640411"/>
                </a:cubicBezTo>
                <a:cubicBezTo>
                  <a:pt x="2007714" y="5607235"/>
                  <a:pt x="2110312" y="5613379"/>
                  <a:pt x="2138572" y="5613379"/>
                </a:cubicBezTo>
                <a:cubicBezTo>
                  <a:pt x="2209223" y="5613993"/>
                  <a:pt x="2279260" y="5613993"/>
                  <a:pt x="2349911" y="5613993"/>
                </a:cubicBezTo>
                <a:cubicBezTo>
                  <a:pt x="2351754" y="5613993"/>
                  <a:pt x="2354211" y="5613993"/>
                  <a:pt x="2356054" y="5613993"/>
                </a:cubicBezTo>
                <a:cubicBezTo>
                  <a:pt x="2357897" y="5613993"/>
                  <a:pt x="2360355" y="5613993"/>
                  <a:pt x="2362198" y="5613993"/>
                </a:cubicBezTo>
                <a:cubicBezTo>
                  <a:pt x="2432849" y="5613993"/>
                  <a:pt x="2502886" y="5613993"/>
                  <a:pt x="2573537" y="5613379"/>
                </a:cubicBezTo>
                <a:cubicBezTo>
                  <a:pt x="2580448" y="5613226"/>
                  <a:pt x="2592083" y="5612726"/>
                  <a:pt x="2605906" y="5612592"/>
                </a:cubicBezTo>
                <a:close/>
                <a:moveTo>
                  <a:pt x="3938736" y="4744755"/>
                </a:moveTo>
                <a:cubicBezTo>
                  <a:pt x="4093998" y="4749286"/>
                  <a:pt x="4248328" y="4764338"/>
                  <a:pt x="4371345" y="4797513"/>
                </a:cubicBezTo>
                <a:cubicBezTo>
                  <a:pt x="4471995" y="4824546"/>
                  <a:pt x="4674039" y="4940045"/>
                  <a:pt x="4707589" y="5091176"/>
                </a:cubicBezTo>
                <a:cubicBezTo>
                  <a:pt x="4753067" y="5296986"/>
                  <a:pt x="4425023" y="5354735"/>
                  <a:pt x="4240127" y="5392826"/>
                </a:cubicBezTo>
                <a:cubicBezTo>
                  <a:pt x="3927739" y="5457333"/>
                  <a:pt x="528760" y="5468392"/>
                  <a:pt x="364739" y="5481907"/>
                </a:cubicBezTo>
                <a:cubicBezTo>
                  <a:pt x="162694" y="5497880"/>
                  <a:pt x="3145" y="5497266"/>
                  <a:pt x="163" y="5454876"/>
                </a:cubicBezTo>
                <a:cubicBezTo>
                  <a:pt x="-7293" y="5397127"/>
                  <a:pt x="243213" y="5354735"/>
                  <a:pt x="356537" y="5343677"/>
                </a:cubicBezTo>
                <a:cubicBezTo>
                  <a:pt x="1254930" y="5256438"/>
                  <a:pt x="2954046" y="4794442"/>
                  <a:pt x="3500537" y="4755123"/>
                </a:cubicBezTo>
                <a:cubicBezTo>
                  <a:pt x="3627281" y="4746215"/>
                  <a:pt x="3783475" y="4740225"/>
                  <a:pt x="3938736" y="4744755"/>
                </a:cubicBezTo>
                <a:close/>
                <a:moveTo>
                  <a:pt x="2238609" y="4327030"/>
                </a:moveTo>
                <a:cubicBezTo>
                  <a:pt x="2767530" y="4326502"/>
                  <a:pt x="3201290" y="4372531"/>
                  <a:pt x="3331296" y="4387122"/>
                </a:cubicBezTo>
                <a:cubicBezTo>
                  <a:pt x="3437165" y="4399409"/>
                  <a:pt x="3724950" y="4455315"/>
                  <a:pt x="4230434" y="4526582"/>
                </a:cubicBezTo>
                <a:cubicBezTo>
                  <a:pt x="3745825" y="4586174"/>
                  <a:pt x="2755729" y="4624878"/>
                  <a:pt x="1310100" y="5008237"/>
                </a:cubicBezTo>
                <a:cubicBezTo>
                  <a:pt x="1120729" y="5058614"/>
                  <a:pt x="501920" y="5160598"/>
                  <a:pt x="387105" y="5167970"/>
                </a:cubicBezTo>
                <a:cubicBezTo>
                  <a:pt x="261107" y="5176571"/>
                  <a:pt x="91866" y="5184558"/>
                  <a:pt x="52351" y="5058000"/>
                </a:cubicBezTo>
                <a:cubicBezTo>
                  <a:pt x="35950" y="5004551"/>
                  <a:pt x="59807" y="4951717"/>
                  <a:pt x="93357" y="4906253"/>
                </a:cubicBezTo>
                <a:cubicBezTo>
                  <a:pt x="176114" y="4796284"/>
                  <a:pt x="279000" y="4696144"/>
                  <a:pt x="413945" y="4632864"/>
                </a:cubicBezTo>
                <a:cubicBezTo>
                  <a:pt x="648794" y="4522895"/>
                  <a:pt x="965655" y="4434428"/>
                  <a:pt x="1228835" y="4395109"/>
                </a:cubicBezTo>
                <a:cubicBezTo>
                  <a:pt x="1569647" y="4344424"/>
                  <a:pt x="1921257" y="4327347"/>
                  <a:pt x="2238609" y="4327030"/>
                </a:cubicBezTo>
                <a:close/>
                <a:moveTo>
                  <a:pt x="3255064" y="3530325"/>
                </a:moveTo>
                <a:cubicBezTo>
                  <a:pt x="3359814" y="3529480"/>
                  <a:pt x="3466242" y="3531324"/>
                  <a:pt x="3555708" y="3537467"/>
                </a:cubicBezTo>
                <a:cubicBezTo>
                  <a:pt x="3753279" y="3550983"/>
                  <a:pt x="3991111" y="3617334"/>
                  <a:pt x="4108908" y="3719931"/>
                </a:cubicBezTo>
                <a:cubicBezTo>
                  <a:pt x="4189428" y="3788739"/>
                  <a:pt x="4271439" y="3944786"/>
                  <a:pt x="4207321" y="4067657"/>
                </a:cubicBezTo>
                <a:cubicBezTo>
                  <a:pt x="4126801" y="4221861"/>
                  <a:pt x="3842746" y="4213260"/>
                  <a:pt x="3741350" y="4205888"/>
                </a:cubicBezTo>
                <a:cubicBezTo>
                  <a:pt x="2955538" y="4147524"/>
                  <a:pt x="2305415" y="3985333"/>
                  <a:pt x="1515873" y="4071958"/>
                </a:cubicBezTo>
                <a:cubicBezTo>
                  <a:pt x="1287734" y="4097146"/>
                  <a:pt x="870970" y="4149366"/>
                  <a:pt x="498938" y="4314628"/>
                </a:cubicBezTo>
                <a:cubicBezTo>
                  <a:pt x="399034" y="4358862"/>
                  <a:pt x="223083" y="4431357"/>
                  <a:pt x="114233" y="4455317"/>
                </a:cubicBezTo>
                <a:cubicBezTo>
                  <a:pt x="155239" y="4446101"/>
                  <a:pt x="338644" y="4291283"/>
                  <a:pt x="393070" y="4257494"/>
                </a:cubicBezTo>
                <a:cubicBezTo>
                  <a:pt x="1304136" y="3699043"/>
                  <a:pt x="2580524" y="3562042"/>
                  <a:pt x="2964485" y="3539310"/>
                </a:cubicBezTo>
                <a:cubicBezTo>
                  <a:pt x="3047241" y="3534702"/>
                  <a:pt x="3150314" y="3531170"/>
                  <a:pt x="3255064" y="3530325"/>
                </a:cubicBezTo>
                <a:close/>
                <a:moveTo>
                  <a:pt x="2565007" y="3032215"/>
                </a:moveTo>
                <a:cubicBezTo>
                  <a:pt x="2797341" y="3030660"/>
                  <a:pt x="3030093" y="3042755"/>
                  <a:pt x="3258233" y="3077312"/>
                </a:cubicBezTo>
                <a:cubicBezTo>
                  <a:pt x="3410325" y="3100044"/>
                  <a:pt x="3639956" y="3146121"/>
                  <a:pt x="3774902" y="3248719"/>
                </a:cubicBezTo>
                <a:cubicBezTo>
                  <a:pt x="3825599" y="3287423"/>
                  <a:pt x="3863622" y="3334728"/>
                  <a:pt x="3878533" y="3391249"/>
                </a:cubicBezTo>
                <a:cubicBezTo>
                  <a:pt x="3824107" y="3361760"/>
                  <a:pt x="3793540" y="3329199"/>
                  <a:pt x="3731659" y="3309540"/>
                </a:cubicBezTo>
                <a:cubicBezTo>
                  <a:pt x="3663813" y="3287423"/>
                  <a:pt x="3431947" y="3219229"/>
                  <a:pt x="2988342" y="3268992"/>
                </a:cubicBezTo>
                <a:cubicBezTo>
                  <a:pt x="2211475" y="3356232"/>
                  <a:pt x="1496489" y="3623477"/>
                  <a:pt x="753172" y="3811470"/>
                </a:cubicBezTo>
                <a:cubicBezTo>
                  <a:pt x="623445" y="3844030"/>
                  <a:pt x="379649" y="3933112"/>
                  <a:pt x="259615" y="3847717"/>
                </a:cubicBezTo>
                <a:cubicBezTo>
                  <a:pt x="144055" y="3766007"/>
                  <a:pt x="204445" y="3620404"/>
                  <a:pt x="301366" y="3547911"/>
                </a:cubicBezTo>
                <a:cubicBezTo>
                  <a:pt x="425874" y="3454528"/>
                  <a:pt x="577221" y="3374661"/>
                  <a:pt x="730805" y="3318141"/>
                </a:cubicBezTo>
                <a:cubicBezTo>
                  <a:pt x="882152" y="3262235"/>
                  <a:pt x="1434608" y="3074856"/>
                  <a:pt x="2333000" y="3037994"/>
                </a:cubicBezTo>
                <a:cubicBezTo>
                  <a:pt x="2410165" y="3034769"/>
                  <a:pt x="2487563" y="3032734"/>
                  <a:pt x="2565007" y="3032215"/>
                </a:cubicBezTo>
                <a:close/>
                <a:moveTo>
                  <a:pt x="3370438" y="2300536"/>
                </a:moveTo>
                <a:cubicBezTo>
                  <a:pt x="3472579" y="2303223"/>
                  <a:pt x="3574347" y="2311825"/>
                  <a:pt x="3671269" y="2328412"/>
                </a:cubicBezTo>
                <a:cubicBezTo>
                  <a:pt x="3789067" y="2348686"/>
                  <a:pt x="3878533" y="2392919"/>
                  <a:pt x="3949361" y="2475858"/>
                </a:cubicBezTo>
                <a:cubicBezTo>
                  <a:pt x="4013479" y="2551423"/>
                  <a:pt x="3995586" y="2652178"/>
                  <a:pt x="3949361" y="2714842"/>
                </a:cubicBezTo>
                <a:cubicBezTo>
                  <a:pt x="3917303" y="2757233"/>
                  <a:pt x="3866605" y="2794094"/>
                  <a:pt x="3804723" y="2821126"/>
                </a:cubicBezTo>
                <a:cubicBezTo>
                  <a:pt x="3609389" y="2907136"/>
                  <a:pt x="3361120" y="2885019"/>
                  <a:pt x="3147891" y="2878261"/>
                </a:cubicBezTo>
                <a:cubicBezTo>
                  <a:pt x="2866817" y="2869659"/>
                  <a:pt x="1846154" y="2774434"/>
                  <a:pt x="1623233" y="2806996"/>
                </a:cubicBezTo>
                <a:cubicBezTo>
                  <a:pt x="1309355" y="2853072"/>
                  <a:pt x="1028282" y="2948298"/>
                  <a:pt x="764355" y="3092057"/>
                </a:cubicBezTo>
                <a:cubicBezTo>
                  <a:pt x="689800" y="3132605"/>
                  <a:pt x="618973" y="3172538"/>
                  <a:pt x="551127" y="3219844"/>
                </a:cubicBezTo>
                <a:cubicBezTo>
                  <a:pt x="551873" y="3106188"/>
                  <a:pt x="679362" y="2973487"/>
                  <a:pt x="781503" y="2906521"/>
                </a:cubicBezTo>
                <a:cubicBezTo>
                  <a:pt x="913466" y="2819897"/>
                  <a:pt x="1672440" y="2410121"/>
                  <a:pt x="3067372" y="2308139"/>
                </a:cubicBezTo>
                <a:cubicBezTo>
                  <a:pt x="3165785" y="2301073"/>
                  <a:pt x="3268298" y="2297847"/>
                  <a:pt x="3370438" y="2300536"/>
                </a:cubicBezTo>
                <a:close/>
                <a:moveTo>
                  <a:pt x="2848644" y="1975080"/>
                </a:moveTo>
                <a:cubicBezTo>
                  <a:pt x="2981446" y="1978227"/>
                  <a:pt x="3127761" y="1990515"/>
                  <a:pt x="3291037" y="2026761"/>
                </a:cubicBezTo>
                <a:cubicBezTo>
                  <a:pt x="3364847" y="2043349"/>
                  <a:pt x="3496064" y="2093727"/>
                  <a:pt x="3607897" y="2213527"/>
                </a:cubicBezTo>
                <a:cubicBezTo>
                  <a:pt x="3426727" y="2130589"/>
                  <a:pt x="3158328" y="2110315"/>
                  <a:pt x="2931679" y="2134888"/>
                </a:cubicBezTo>
                <a:cubicBezTo>
                  <a:pt x="2266645" y="2206769"/>
                  <a:pt x="1555388" y="2399062"/>
                  <a:pt x="1269094" y="2431624"/>
                </a:cubicBezTo>
                <a:cubicBezTo>
                  <a:pt x="1199759" y="2439610"/>
                  <a:pt x="1033499" y="2453741"/>
                  <a:pt x="975346" y="2407049"/>
                </a:cubicBezTo>
                <a:cubicBezTo>
                  <a:pt x="891099" y="2339470"/>
                  <a:pt x="1029772" y="2228272"/>
                  <a:pt x="1100599" y="2203697"/>
                </a:cubicBezTo>
                <a:cubicBezTo>
                  <a:pt x="1641872" y="2015703"/>
                  <a:pt x="2138411" y="1979457"/>
                  <a:pt x="2487329" y="1978228"/>
                </a:cubicBezTo>
                <a:cubicBezTo>
                  <a:pt x="2596553" y="1977920"/>
                  <a:pt x="2715842" y="1971930"/>
                  <a:pt x="2848644" y="1975080"/>
                </a:cubicBezTo>
                <a:close/>
                <a:moveTo>
                  <a:pt x="2778864" y="1492234"/>
                </a:moveTo>
                <a:cubicBezTo>
                  <a:pt x="2847991" y="1491274"/>
                  <a:pt x="2916769" y="1493348"/>
                  <a:pt x="2984614" y="1499031"/>
                </a:cubicBezTo>
                <a:cubicBezTo>
                  <a:pt x="2985360" y="1499031"/>
                  <a:pt x="2985360" y="1499031"/>
                  <a:pt x="2986105" y="1499031"/>
                </a:cubicBezTo>
                <a:cubicBezTo>
                  <a:pt x="3129251" y="1511318"/>
                  <a:pt x="3302219" y="1548179"/>
                  <a:pt x="3325332" y="1686409"/>
                </a:cubicBezTo>
                <a:cubicBezTo>
                  <a:pt x="3343970" y="1799451"/>
                  <a:pt x="3258232" y="1850443"/>
                  <a:pt x="3141925" y="1881775"/>
                </a:cubicBezTo>
                <a:cubicBezTo>
                  <a:pt x="3012945" y="1916794"/>
                  <a:pt x="2896638" y="1902048"/>
                  <a:pt x="2767657" y="1879317"/>
                </a:cubicBezTo>
                <a:cubicBezTo>
                  <a:pt x="2607363" y="1851671"/>
                  <a:pt x="2385934" y="1794537"/>
                  <a:pt x="1930400" y="1790851"/>
                </a:cubicBezTo>
                <a:cubicBezTo>
                  <a:pt x="1893123" y="1790236"/>
                  <a:pt x="1538985" y="1821569"/>
                  <a:pt x="1517364" y="1800680"/>
                </a:cubicBezTo>
                <a:cubicBezTo>
                  <a:pt x="1487541" y="1772420"/>
                  <a:pt x="2034033" y="1594256"/>
                  <a:pt x="2163014" y="1567225"/>
                </a:cubicBezTo>
                <a:cubicBezTo>
                  <a:pt x="2360958" y="1525294"/>
                  <a:pt x="2571484" y="1495114"/>
                  <a:pt x="2778864" y="1492234"/>
                </a:cubicBezTo>
                <a:close/>
                <a:moveTo>
                  <a:pt x="2086489" y="1020452"/>
                </a:moveTo>
                <a:cubicBezTo>
                  <a:pt x="2138482" y="1017768"/>
                  <a:pt x="2190733" y="1017842"/>
                  <a:pt x="2242997" y="1020686"/>
                </a:cubicBezTo>
                <a:cubicBezTo>
                  <a:pt x="2312683" y="1024478"/>
                  <a:pt x="2382392" y="1033194"/>
                  <a:pt x="2451542" y="1046864"/>
                </a:cubicBezTo>
                <a:cubicBezTo>
                  <a:pt x="2614073" y="1079424"/>
                  <a:pt x="3013691" y="1180179"/>
                  <a:pt x="3217972" y="1352199"/>
                </a:cubicBezTo>
                <a:cubicBezTo>
                  <a:pt x="2388171" y="1290763"/>
                  <a:pt x="1816331" y="1527291"/>
                  <a:pt x="1676912" y="1494729"/>
                </a:cubicBezTo>
                <a:cubicBezTo>
                  <a:pt x="1604593" y="1477528"/>
                  <a:pt x="1480086" y="1433909"/>
                  <a:pt x="1482323" y="1342370"/>
                </a:cubicBezTo>
                <a:cubicBezTo>
                  <a:pt x="1466666" y="1249601"/>
                  <a:pt x="1537493" y="1156834"/>
                  <a:pt x="1632180" y="1118743"/>
                </a:cubicBezTo>
                <a:cubicBezTo>
                  <a:pt x="1776863" y="1061377"/>
                  <a:pt x="1930512" y="1028504"/>
                  <a:pt x="2086489" y="1020452"/>
                </a:cubicBezTo>
                <a:close/>
                <a:moveTo>
                  <a:pt x="2334490" y="0"/>
                </a:moveTo>
                <a:cubicBezTo>
                  <a:pt x="2395626" y="177549"/>
                  <a:pt x="2513423" y="329910"/>
                  <a:pt x="2635694" y="483499"/>
                </a:cubicBezTo>
                <a:cubicBezTo>
                  <a:pt x="2712486" y="579953"/>
                  <a:pt x="2964482" y="855799"/>
                  <a:pt x="3008471" y="900648"/>
                </a:cubicBezTo>
                <a:cubicBezTo>
                  <a:pt x="3045002" y="938738"/>
                  <a:pt x="3094209" y="1002017"/>
                  <a:pt x="3074079" y="1019833"/>
                </a:cubicBezTo>
                <a:cubicBezTo>
                  <a:pt x="3064387" y="1027820"/>
                  <a:pt x="3041275" y="1026591"/>
                  <a:pt x="2995051" y="1009389"/>
                </a:cubicBezTo>
                <a:cubicBezTo>
                  <a:pt x="2893655" y="970685"/>
                  <a:pt x="2786295" y="941809"/>
                  <a:pt x="2676700" y="922765"/>
                </a:cubicBezTo>
                <a:cubicBezTo>
                  <a:pt x="2418738" y="877302"/>
                  <a:pt x="2179415" y="906792"/>
                  <a:pt x="1922944" y="932595"/>
                </a:cubicBezTo>
                <a:cubicBezTo>
                  <a:pt x="1856590" y="939352"/>
                  <a:pt x="1843916" y="928909"/>
                  <a:pt x="1848390" y="873616"/>
                </a:cubicBezTo>
                <a:cubicBezTo>
                  <a:pt x="1854354" y="798665"/>
                  <a:pt x="2041488" y="544935"/>
                  <a:pt x="2087712" y="471826"/>
                </a:cubicBezTo>
                <a:cubicBezTo>
                  <a:pt x="2177924" y="329910"/>
                  <a:pt x="2304668" y="159118"/>
                  <a:pt x="23344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A601D8C-87EF-4CF3-9923-634651660609}"/>
              </a:ext>
            </a:extLst>
          </p:cNvPr>
          <p:cNvGrpSpPr/>
          <p:nvPr/>
        </p:nvGrpSpPr>
        <p:grpSpPr>
          <a:xfrm>
            <a:off x="102959" y="5196396"/>
            <a:ext cx="5566515" cy="761778"/>
            <a:chOff x="3686398" y="4267905"/>
            <a:chExt cx="4760612" cy="6790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82D7BF2-F0ED-4BBB-A9C1-5E46FF8D1995}"/>
                </a:ext>
              </a:extLst>
            </p:cNvPr>
            <p:cNvSpPr/>
            <p:nvPr/>
          </p:nvSpPr>
          <p:spPr>
            <a:xfrm>
              <a:off x="7255458" y="4273456"/>
              <a:ext cx="1191552" cy="672919"/>
            </a:xfrm>
            <a:custGeom>
              <a:avLst/>
              <a:gdLst>
                <a:gd name="connsiteX0" fmla="*/ 2252186 w 2257425"/>
                <a:gd name="connsiteY0" fmla="*/ 1188244 h 1190625"/>
                <a:gd name="connsiteX1" fmla="*/ 7144 w 2257425"/>
                <a:gd name="connsiteY1" fmla="*/ 1188244 h 1190625"/>
                <a:gd name="connsiteX2" fmla="*/ 7144 w 2257425"/>
                <a:gd name="connsiteY2" fmla="*/ 7144 h 1190625"/>
                <a:gd name="connsiteX3" fmla="*/ 2252186 w 2257425"/>
                <a:gd name="connsiteY3" fmla="*/ 7144 h 1190625"/>
                <a:gd name="connsiteX4" fmla="*/ 1729264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2D42145-BBE3-4BA5-BE0B-DF885250FC88}"/>
                </a:ext>
              </a:extLst>
            </p:cNvPr>
            <p:cNvSpPr/>
            <p:nvPr/>
          </p:nvSpPr>
          <p:spPr>
            <a:xfrm>
              <a:off x="7255458" y="4552282"/>
              <a:ext cx="659904" cy="394709"/>
            </a:xfrm>
            <a:custGeom>
              <a:avLst/>
              <a:gdLst>
                <a:gd name="connsiteX0" fmla="*/ 7144 w 1019175"/>
                <a:gd name="connsiteY0" fmla="*/ 7144 h 609600"/>
                <a:gd name="connsiteX1" fmla="*/ 1012984 w 1019175"/>
                <a:gd name="connsiteY1" fmla="*/ 15716 h 609600"/>
                <a:gd name="connsiteX2" fmla="*/ 7144 w 101917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175" h="609600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AC61C7B-4729-4B90-B36E-9A91E9F5783D}"/>
                </a:ext>
              </a:extLst>
            </p:cNvPr>
            <p:cNvSpPr/>
            <p:nvPr/>
          </p:nvSpPr>
          <p:spPr>
            <a:xfrm>
              <a:off x="3686398" y="4267905"/>
              <a:ext cx="1191553" cy="672919"/>
            </a:xfrm>
            <a:custGeom>
              <a:avLst/>
              <a:gdLst>
                <a:gd name="connsiteX0" fmla="*/ 7144 w 2257425"/>
                <a:gd name="connsiteY0" fmla="*/ 1188244 h 1190625"/>
                <a:gd name="connsiteX1" fmla="*/ 2252186 w 2257425"/>
                <a:gd name="connsiteY1" fmla="*/ 1188244 h 1190625"/>
                <a:gd name="connsiteX2" fmla="*/ 2252186 w 2257425"/>
                <a:gd name="connsiteY2" fmla="*/ 7144 h 1190625"/>
                <a:gd name="connsiteX3" fmla="*/ 7144 w 2257425"/>
                <a:gd name="connsiteY3" fmla="*/ 7144 h 1190625"/>
                <a:gd name="connsiteX4" fmla="*/ 531019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D227594-1F41-4504-833A-CB445EBCAF13}"/>
                </a:ext>
              </a:extLst>
            </p:cNvPr>
            <p:cNvSpPr/>
            <p:nvPr/>
          </p:nvSpPr>
          <p:spPr>
            <a:xfrm>
              <a:off x="4276637" y="4546731"/>
              <a:ext cx="598231" cy="394709"/>
            </a:xfrm>
            <a:custGeom>
              <a:avLst/>
              <a:gdLst>
                <a:gd name="connsiteX0" fmla="*/ 923449 w 923925"/>
                <a:gd name="connsiteY0" fmla="*/ 7144 h 609600"/>
                <a:gd name="connsiteX1" fmla="*/ 7144 w 923925"/>
                <a:gd name="connsiteY1" fmla="*/ 15716 h 609600"/>
                <a:gd name="connsiteX2" fmla="*/ 923449 w 92392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609600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A434A36-B962-4C6A-AFF8-8FF2C7C7E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70227" y="2073463"/>
            <a:ext cx="2831979" cy="4014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A601D8C-87EF-4CF3-9923-634651660609}"/>
              </a:ext>
            </a:extLst>
          </p:cNvPr>
          <p:cNvGrpSpPr/>
          <p:nvPr/>
        </p:nvGrpSpPr>
        <p:grpSpPr>
          <a:xfrm>
            <a:off x="102959" y="5196396"/>
            <a:ext cx="5566515" cy="761778"/>
            <a:chOff x="3686398" y="4267905"/>
            <a:chExt cx="4760612" cy="6790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82D7BF2-F0ED-4BBB-A9C1-5E46FF8D1995}"/>
                </a:ext>
              </a:extLst>
            </p:cNvPr>
            <p:cNvSpPr/>
            <p:nvPr/>
          </p:nvSpPr>
          <p:spPr>
            <a:xfrm>
              <a:off x="7255458" y="4273456"/>
              <a:ext cx="1191552" cy="672919"/>
            </a:xfrm>
            <a:custGeom>
              <a:avLst/>
              <a:gdLst>
                <a:gd name="connsiteX0" fmla="*/ 2252186 w 2257425"/>
                <a:gd name="connsiteY0" fmla="*/ 1188244 h 1190625"/>
                <a:gd name="connsiteX1" fmla="*/ 7144 w 2257425"/>
                <a:gd name="connsiteY1" fmla="*/ 1188244 h 1190625"/>
                <a:gd name="connsiteX2" fmla="*/ 7144 w 2257425"/>
                <a:gd name="connsiteY2" fmla="*/ 7144 h 1190625"/>
                <a:gd name="connsiteX3" fmla="*/ 2252186 w 2257425"/>
                <a:gd name="connsiteY3" fmla="*/ 7144 h 1190625"/>
                <a:gd name="connsiteX4" fmla="*/ 1729264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2D42145-BBE3-4BA5-BE0B-DF885250FC88}"/>
                </a:ext>
              </a:extLst>
            </p:cNvPr>
            <p:cNvSpPr/>
            <p:nvPr/>
          </p:nvSpPr>
          <p:spPr>
            <a:xfrm>
              <a:off x="7255458" y="4552282"/>
              <a:ext cx="659904" cy="394709"/>
            </a:xfrm>
            <a:custGeom>
              <a:avLst/>
              <a:gdLst>
                <a:gd name="connsiteX0" fmla="*/ 7144 w 1019175"/>
                <a:gd name="connsiteY0" fmla="*/ 7144 h 609600"/>
                <a:gd name="connsiteX1" fmla="*/ 1012984 w 1019175"/>
                <a:gd name="connsiteY1" fmla="*/ 15716 h 609600"/>
                <a:gd name="connsiteX2" fmla="*/ 7144 w 101917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175" h="609600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AC61C7B-4729-4B90-B36E-9A91E9F5783D}"/>
                </a:ext>
              </a:extLst>
            </p:cNvPr>
            <p:cNvSpPr/>
            <p:nvPr/>
          </p:nvSpPr>
          <p:spPr>
            <a:xfrm>
              <a:off x="3686398" y="4267905"/>
              <a:ext cx="1191553" cy="672919"/>
            </a:xfrm>
            <a:custGeom>
              <a:avLst/>
              <a:gdLst>
                <a:gd name="connsiteX0" fmla="*/ 7144 w 2257425"/>
                <a:gd name="connsiteY0" fmla="*/ 1188244 h 1190625"/>
                <a:gd name="connsiteX1" fmla="*/ 2252186 w 2257425"/>
                <a:gd name="connsiteY1" fmla="*/ 1188244 h 1190625"/>
                <a:gd name="connsiteX2" fmla="*/ 2252186 w 2257425"/>
                <a:gd name="connsiteY2" fmla="*/ 7144 h 1190625"/>
                <a:gd name="connsiteX3" fmla="*/ 7144 w 2257425"/>
                <a:gd name="connsiteY3" fmla="*/ 7144 h 1190625"/>
                <a:gd name="connsiteX4" fmla="*/ 531019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D227594-1F41-4504-833A-CB445EBCAF13}"/>
                </a:ext>
              </a:extLst>
            </p:cNvPr>
            <p:cNvSpPr/>
            <p:nvPr/>
          </p:nvSpPr>
          <p:spPr>
            <a:xfrm>
              <a:off x="4276637" y="4546731"/>
              <a:ext cx="598231" cy="394709"/>
            </a:xfrm>
            <a:custGeom>
              <a:avLst/>
              <a:gdLst>
                <a:gd name="connsiteX0" fmla="*/ 923449 w 923925"/>
                <a:gd name="connsiteY0" fmla="*/ 7144 h 609600"/>
                <a:gd name="connsiteX1" fmla="*/ 7144 w 923925"/>
                <a:gd name="connsiteY1" fmla="*/ 15716 h 609600"/>
                <a:gd name="connsiteX2" fmla="*/ 923449 w 92392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609600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A434A36-B962-4C6A-AFF8-8FF2C7C7E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70227" y="2073463"/>
            <a:ext cx="2831979" cy="4014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40B5F49E-66FE-4593-954D-A687B02FEB1A}"/>
              </a:ext>
            </a:extLst>
          </p:cNvPr>
          <p:cNvGrpSpPr/>
          <p:nvPr/>
        </p:nvGrpSpPr>
        <p:grpSpPr>
          <a:xfrm>
            <a:off x="538578" y="1880559"/>
            <a:ext cx="1741757" cy="4082558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391EE0D7-BF49-4901-A327-916CFE4DB65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9F078635-C768-45B6-8A7E-22933963C81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xmlns="" id="{72526B96-1B30-4FC2-968D-62244B5F99C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xmlns="" id="{A16DA833-1793-4AF3-B9ED-EB74198EF88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xmlns="" id="{330A07BC-B9E7-48E3-90C4-A9855C551B1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A47741EB-837D-4EB1-B5E7-90B749DB15A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13793" y="2231068"/>
            <a:ext cx="1579475" cy="32713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DF4843EF-5381-4918-9006-F0F8DD96B0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3382" y="1"/>
            <a:ext cx="49542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10C9209-A599-4237-9ADB-136857A2A2FD}"/>
              </a:ext>
            </a:extLst>
          </p:cNvPr>
          <p:cNvSpPr/>
          <p:nvPr/>
        </p:nvSpPr>
        <p:spPr>
          <a:xfrm>
            <a:off x="1" y="5724052"/>
            <a:ext cx="5421087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A80E3BA-99BC-4B2B-AF72-5E15B2E1E8BA}"/>
              </a:ext>
            </a:extLst>
          </p:cNvPr>
          <p:cNvGrpSpPr/>
          <p:nvPr/>
        </p:nvGrpSpPr>
        <p:grpSpPr>
          <a:xfrm>
            <a:off x="553663" y="2580616"/>
            <a:ext cx="4592558" cy="33643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3B1E9811-5007-49A7-8BAD-7DDB7897EA3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22D62DC-DA7D-4B45-A085-ABAAAB8D3F2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B34BB7A-06E5-40B9-9EF2-9E0067373B8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7688666-3AE5-44F1-A26F-76D56636F5A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9CC1171-A9EF-405B-A1F5-6FE9493305C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1915F51-CC99-48B7-AE95-AF82937FD06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1659B273-7C75-4BD5-943A-09A06D5C401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1AC8DB10-851E-4B55-9C84-D7CCBE70F46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1EF455D-6D30-4D05-8CF0-915B3DA8028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A431320-F592-4F4D-B31B-86737195D4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228645DE-6CE1-43E9-B486-5018EA65AC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3361B3C-1719-489C-90D6-F35295541E5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A6C84D2-6712-4161-AAF9-6D498726FAC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170691" y="2771974"/>
            <a:ext cx="3401311" cy="2723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68E9B98-41B4-49C8-B2DC-737427E0F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2485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5509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2207153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/>
        </p:nvSpPr>
        <p:spPr>
          <a:xfrm>
            <a:off x="533778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/>
        </p:nvSpPr>
        <p:spPr>
          <a:xfrm>
            <a:off x="540922" y="4234883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235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899D-B6D7-504C-937D-48638E01A956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F2A3-EE3C-ED45-B731-E4EF842B5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241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D83F-1B69-3841-B794-30225DBFFE4D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F3B0-34B6-5140-A3B6-A8E4FF3E12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055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AA7C9-873D-1B4F-8EA2-A0FAF8FE69DE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28F3-AFE3-724C-BC88-2E58E2CCF3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9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7351-F271-A14B-AE91-C7FC614FF557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A3739-AA86-F24A-BFBD-DE173D28AC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78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EE31-99C3-E34E-BF07-41EDC6E65A04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8D27-75A8-0B44-BE83-F921772C2F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4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C7B4-AF14-A646-82F9-873D1F2F636B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3085-ACAB-AF4D-8F25-5ACDD3909F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531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32D0-5403-794F-8CDB-91246FA12F29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3D871-4DD0-324A-AED7-B6306B5D8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41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130D-E1DD-964E-8A97-3B7E8527D73A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92E7-6485-D74D-AF30-18FFBCF3C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6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06E9-3BF6-AC46-A23A-430D71A74996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7FED8-8DE5-9149-BAB0-76FD2E356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502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5673-2A27-5047-AB72-E99F827020D5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708D-8C76-9A4F-B838-855C74EFB8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16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D7D0B-FB7D-864F-8B41-0FECB49F3397}" type="datetime1">
              <a:rPr lang="en-US" smtClean="0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5AF75-1A51-514D-8B87-7473AA51CF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113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1CF1FC8D-1E28-412A-82B2-85507D4A41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33737"/>
            <a:ext cx="8679898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6C1C9-DEBE-A64A-B7AD-5ABAB36C0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88371"/>
      </p:ext>
    </p:extLst>
  </p:cSld>
  <p:clrMapOvr>
    <a:masterClrMapping/>
  </p:clrMapOvr>
  <p:transition spd="med" advClick="0" advTm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67A7D-31D6-5D42-AF78-FDD733ECF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51262"/>
      </p:ext>
    </p:extLst>
  </p:cSld>
  <p:clrMapOvr>
    <a:masterClrMapping/>
  </p:clrMapOvr>
  <p:transition spd="med" advClick="0" advTm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B0C3-53A9-C94C-B942-DEDBAAE06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014"/>
      </p:ext>
    </p:extLst>
  </p:cSld>
  <p:clrMapOvr>
    <a:masterClrMapping/>
  </p:clrMapOvr>
  <p:transition spd="med" advClick="0" advTm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7DD1-0B83-2B4A-A256-5B6DA356F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4482"/>
      </p:ext>
    </p:extLst>
  </p:cSld>
  <p:clrMapOvr>
    <a:masterClrMapping/>
  </p:clrMapOvr>
  <p:transition spd="med" advClick="0" advTm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FB852-63EB-2741-BE0A-DA00E37E4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3479"/>
      </p:ext>
    </p:extLst>
  </p:cSld>
  <p:clrMapOvr>
    <a:masterClrMapping/>
  </p:clrMapOvr>
  <p:transition spd="med" advClick="0" advTm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FE4D-3F70-ED4D-9F64-17A64C5FC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13075"/>
      </p:ext>
    </p:extLst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2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宋体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宋体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宋体" charset="0"/>
              </a:defRPr>
            </a:lvl1pPr>
          </a:lstStyle>
          <a:p>
            <a:pPr>
              <a:defRPr/>
            </a:pPr>
            <a:fld id="{E1678710-3265-B147-8190-0E8DE9C2D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701675" y="1179513"/>
            <a:ext cx="1100138" cy="476250"/>
            <a:chOff x="0" y="0"/>
            <a:chExt cx="693" cy="300"/>
          </a:xfrm>
        </p:grpSpPr>
        <p:pic>
          <p:nvPicPr>
            <p:cNvPr id="2063" name="Picture 6" descr="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368" y="143"/>
              <a:ext cx="3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宋体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b="1"/>
                <a:t>Menu</a:t>
              </a:r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657225" y="1763713"/>
            <a:ext cx="1131888" cy="1385887"/>
            <a:chOff x="0" y="0"/>
            <a:chExt cx="713" cy="873"/>
          </a:xfrm>
        </p:grpSpPr>
        <p:pic>
          <p:nvPicPr>
            <p:cNvPr id="2055" name="Picture 9" descr="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"/>
              <a:ext cx="10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85" y="0"/>
              <a:ext cx="6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宋体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b="1" u="sng">
                  <a:cs typeface="微软雅黑" charset="0"/>
                  <a:hlinkClick r:id="" action="ppaction://noaction"/>
                </a:rPr>
                <a:t>咖啡地图</a:t>
              </a:r>
              <a:endParaRPr lang="zh-CN" altLang="en-US" sz="1600" b="1" u="sng">
                <a:cs typeface="微软雅黑" charset="0"/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85" y="217"/>
              <a:ext cx="6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宋体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b="1" u="sng">
                  <a:cs typeface="微软雅黑" charset="0"/>
                  <a:hlinkClick r:id="" action="ppaction://noaction"/>
                </a:rPr>
                <a:t>收拾心情</a:t>
              </a:r>
              <a:endParaRPr lang="zh-CN" altLang="en-US" sz="1600" b="1" u="sng">
                <a:cs typeface="微软雅黑" charset="0"/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85" y="434"/>
              <a:ext cx="6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宋体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b="1" u="sng">
                  <a:cs typeface="微软雅黑" charset="0"/>
                  <a:hlinkClick r:id="" action="ppaction://noaction"/>
                </a:rPr>
                <a:t>细水长流</a:t>
              </a:r>
              <a:endParaRPr lang="zh-CN" altLang="en-US" sz="1600" b="1" u="sng">
                <a:cs typeface="微软雅黑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5" y="661"/>
              <a:ext cx="6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宋体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b="1" u="sng">
                  <a:cs typeface="微软雅黑" charset="0"/>
                  <a:hlinkClick r:id="" action="ppaction://noaction"/>
                </a:rPr>
                <a:t>有关文化</a:t>
              </a:r>
              <a:endParaRPr lang="zh-CN" altLang="en-US" sz="1600" b="1" u="sng">
                <a:cs typeface="微软雅黑" charset="0"/>
              </a:endParaRPr>
            </a:p>
          </p:txBody>
        </p:sp>
        <p:pic>
          <p:nvPicPr>
            <p:cNvPr id="3" name="Picture 14" descr="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5"/>
              <a:ext cx="10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5" descr="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"/>
              <a:ext cx="10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6" descr="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0"/>
              <a:ext cx="10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cs typeface="宋体" charset="0"/>
              </a:defRPr>
            </a:lvl1pPr>
          </a:lstStyle>
          <a:p>
            <a:pPr>
              <a:defRPr/>
            </a:pPr>
            <a:fld id="{73779F10-D998-104E-81C0-84457401621D}" type="datetimeFigureOut">
              <a:rPr lang="en-US" altLang="zh-CN"/>
              <a:pPr>
                <a:defRPr/>
              </a:pPr>
              <a:t>1/28/2021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宋体" charset="0"/>
              </a:defRPr>
            </a:lvl1pPr>
          </a:lstStyle>
          <a:p>
            <a:pPr>
              <a:defRPr/>
            </a:pPr>
            <a:fld id="{D1126CC2-BE02-5C42-A383-3D1E5980AE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7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1/28/2021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宋体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宋体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宋体" charset="0"/>
              </a:defRPr>
            </a:lvl1pPr>
          </a:lstStyle>
          <a:p>
            <a:pPr>
              <a:defRPr/>
            </a:pPr>
            <a:fld id="{2C56C3B3-9E03-434E-A0CC-F75709B05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宋体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56100" y="188640"/>
            <a:ext cx="47879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lt-LT" sz="4800" dirty="0">
                <a:latin typeface="Book Antiqua" panose="02040602050305030304" pitchFamily="18" charset="0"/>
              </a:rPr>
              <a:t>Šalčininkų Jano Sniadeckio g</a:t>
            </a:r>
            <a:r>
              <a:rPr lang="pl-PL" sz="4800" dirty="0">
                <a:latin typeface="Book Antiqua" panose="02040602050305030304" pitchFamily="18" charset="0"/>
              </a:rPr>
              <a:t>imnazijos veiklos </a:t>
            </a:r>
            <a:r>
              <a:rPr lang="lt-LT" sz="4800" dirty="0">
                <a:latin typeface="Book Antiqua" panose="02040602050305030304" pitchFamily="18" charset="0"/>
              </a:rPr>
              <a:t>kokybės įsivertinimo rezultatai. </a:t>
            </a:r>
            <a:br>
              <a:rPr lang="lt-LT" sz="4800" dirty="0">
                <a:latin typeface="Book Antiqua" panose="02040602050305030304" pitchFamily="18" charset="0"/>
              </a:rPr>
            </a:br>
            <a:r>
              <a:rPr lang="lt-LT" sz="4800" dirty="0">
                <a:latin typeface="Book Antiqua" panose="02040602050305030304" pitchFamily="18" charset="0"/>
              </a:rPr>
              <a:t/>
            </a:r>
            <a:br>
              <a:rPr lang="lt-LT" sz="4800" dirty="0">
                <a:latin typeface="Book Antiqua" panose="02040602050305030304" pitchFamily="18" charset="0"/>
              </a:rPr>
            </a:br>
            <a:r>
              <a:rPr lang="lt-LT" sz="4800" dirty="0">
                <a:latin typeface="Book Antiqua" panose="02040602050305030304" pitchFamily="18" charset="0"/>
              </a:rPr>
              <a:t>Rodiklis 2.2.1 </a:t>
            </a:r>
          </a:p>
        </p:txBody>
      </p:sp>
    </p:spTree>
    <p:extLst>
      <p:ext uri="{BB962C8B-B14F-4D97-AF65-F5344CB8AC3E}">
        <p14:creationId xmlns:p14="http://schemas.microsoft.com/office/powerpoint/2010/main" val="39330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2"/>
          <a:stretch/>
        </p:blipFill>
        <p:spPr bwMode="auto">
          <a:xfrm>
            <a:off x="2123729" y="2889292"/>
            <a:ext cx="6901802" cy="181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1090103"/>
            <a:ext cx="6904816" cy="172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1" y="4961063"/>
            <a:ext cx="6892358" cy="166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972" y="3507254"/>
            <a:ext cx="2602632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800" b="1" i="1" dirty="0"/>
              <a:t>Mokiniai</a:t>
            </a:r>
            <a:r>
              <a:rPr lang="lt-LT" b="1" i="1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5506517"/>
            <a:ext cx="2602632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800" b="1" i="1" dirty="0"/>
              <a:t>Tėvai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972" y="1629166"/>
            <a:ext cx="2601913" cy="5762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lt-LT" sz="2400" b="1" i="1" dirty="0"/>
              <a:t>Mokytojai</a:t>
            </a:r>
            <a:endParaRPr lang="lt-LT" sz="2800" b="1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7970" y="13276"/>
            <a:ext cx="8229600" cy="7064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600" b="1"/>
              <a:t>N</a:t>
            </a:r>
            <a:r>
              <a:rPr lang="lt-LT" sz="3600" b="1"/>
              <a:t>ŠA  aukščiausios vertės  </a:t>
            </a:r>
            <a:endParaRPr lang="lt-LT" sz="3600" b="1" dirty="0"/>
          </a:p>
        </p:txBody>
      </p:sp>
    </p:spTree>
    <p:extLst>
      <p:ext uri="{BB962C8B-B14F-4D97-AF65-F5344CB8AC3E}">
        <p14:creationId xmlns:p14="http://schemas.microsoft.com/office/powerpoint/2010/main" val="14811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8" y="2795452"/>
            <a:ext cx="7317632" cy="204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24" y="836939"/>
            <a:ext cx="7308304" cy="177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8" y="4994519"/>
            <a:ext cx="7317632" cy="186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1660" y="1429699"/>
            <a:ext cx="260263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t-LT" sz="2800" b="1" dirty="0"/>
              <a:t>Mokytojai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531928"/>
            <a:ext cx="260263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800" b="1" dirty="0"/>
              <a:t>Mokiniai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4702" y="5661248"/>
            <a:ext cx="26026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b="1" dirty="0"/>
              <a:t>Tėvai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0"/>
            <a:ext cx="8229600" cy="706438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lt-LT" b="1"/>
              <a:t>NŠA žemiausios vertės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7891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5921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lt-LT" sz="3200" b="1" dirty="0"/>
              <a:t>Mokytojų atsakymai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707"/>
            <a:ext cx="9144000" cy="29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7254"/>
            <a:ext cx="9144001" cy="281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0637" y="3543189"/>
            <a:ext cx="8229600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/>
              <a:t>Mokinių atsakymai </a:t>
            </a:r>
          </a:p>
        </p:txBody>
      </p:sp>
    </p:spTree>
    <p:extLst>
      <p:ext uri="{BB962C8B-B14F-4D97-AF65-F5344CB8AC3E}">
        <p14:creationId xmlns:p14="http://schemas.microsoft.com/office/powerpoint/2010/main" val="5157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A98C9CD-EF2A-447B-95E5-64AC23532E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4059" y="0"/>
            <a:ext cx="8172400" cy="1042988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Tikėjimas mokinio galiomis</a:t>
            </a:r>
            <a:endParaRPr lang="lt-LT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0E52BB-BE1C-4EF9-A3DE-F372ACD3DB96}"/>
              </a:ext>
            </a:extLst>
          </p:cNvPr>
          <p:cNvSpPr txBox="1"/>
          <p:nvPr/>
        </p:nvSpPr>
        <p:spPr>
          <a:xfrm>
            <a:off x="984059" y="1087189"/>
            <a:ext cx="8172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lt-LT" sz="2400" dirty="0"/>
              <a:t>   </a:t>
            </a:r>
            <a:r>
              <a:rPr lang="lt-LT" sz="2100" dirty="0">
                <a:latin typeface="Book Antiqua" panose="02040602050305030304" pitchFamily="18" charset="0"/>
              </a:rPr>
              <a:t>Gimnazijoje atliktų tyrimų bei NŠA apklausos duomenų analizė leidžia teigti, jog daugelis gimnazijos mokytojų tiki mokinio kaip asmenybės augimo ir mokymosi galiomis. </a:t>
            </a:r>
            <a:r>
              <a:rPr lang="lt-LT" sz="21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Remiantis 2020 m. anketavimo gimnazijoje duomenimis, mokytojų atsakymai</a:t>
            </a:r>
            <a:r>
              <a:rPr lang="lt-LT" sz="2100" dirty="0">
                <a:latin typeface="Book Antiqua" panose="02040602050305030304" pitchFamily="18" charset="0"/>
              </a:rPr>
              <a:t> (</a:t>
            </a:r>
            <a:r>
              <a:rPr lang="lt-LT" sz="2100" i="1" dirty="0">
                <a:solidFill>
                  <a:srgbClr val="7030A0"/>
                </a:solidFill>
                <a:latin typeface="Book Antiqua" panose="02040602050305030304" pitchFamily="18" charset="0"/>
              </a:rPr>
              <a:t>Aš tikiu ir pasitikiu mokinio galiomis bei skatinu juos siekti daugiau</a:t>
            </a:r>
            <a:r>
              <a:rPr lang="lt-LT" sz="21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) </a:t>
            </a:r>
            <a:r>
              <a:rPr lang="lt-LT" sz="21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pateko tarp 5-ių aukščiausios vertės, jų įvertis - 3.6.</a:t>
            </a:r>
          </a:p>
          <a:p>
            <a:pPr marL="0" indent="0" algn="just">
              <a:buNone/>
            </a:pPr>
            <a:r>
              <a:rPr lang="lt-LT" sz="2100" dirty="0">
                <a:latin typeface="Book Antiqua" panose="02040602050305030304" pitchFamily="18" charset="0"/>
              </a:rPr>
              <a:t>   Rengdami ilgalaikius planus, numatydami siektinus rezultatus, mokytojai stengiasi kurti mokinio jėgas atitinkančius bei nuolatines pastangas stimuliuojančius iššūkius. Pavyzdžiui, </a:t>
            </a:r>
            <a:r>
              <a:rPr lang="lt-LT" sz="21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2020 m. mokytojų atsakymų (</a:t>
            </a:r>
            <a:r>
              <a:rPr lang="lt-LT" sz="2100" i="1" dirty="0">
                <a:solidFill>
                  <a:srgbClr val="7030A0"/>
                </a:solidFill>
                <a:latin typeface="Book Antiqua" panose="02040602050305030304" pitchFamily="18" charset="0"/>
              </a:rPr>
              <a:t>Savo dalyko pamokose padedu mokiniams iškelti ir užfiksuoti jų tikslus bei lūkesčius</a:t>
            </a:r>
            <a:r>
              <a:rPr lang="lt-LT" sz="21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), įvertis buvo 3.3.</a:t>
            </a:r>
            <a:endParaRPr lang="lt-LT" sz="2100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lt-LT" sz="2100" dirty="0">
                <a:latin typeface="Book Antiqua" panose="02040602050305030304" pitchFamily="18" charset="0"/>
              </a:rPr>
              <a:t>    Šių metų anketavimo duomenys rodo, kad tik 68 </a:t>
            </a:r>
            <a:r>
              <a:rPr lang="lt-LT" sz="2100" dirty="0" smtClean="0">
                <a:latin typeface="Book Antiqua" panose="02040602050305030304" pitchFamily="18" charset="0"/>
              </a:rPr>
              <a:t>proc. </a:t>
            </a:r>
            <a:r>
              <a:rPr lang="lt-LT" sz="2100" dirty="0">
                <a:latin typeface="Book Antiqua" panose="02040602050305030304" pitchFamily="18" charset="0"/>
              </a:rPr>
              <a:t>mokinių geba išsakyti individualius mokymosi lūkesčius. </a:t>
            </a:r>
            <a:r>
              <a:rPr lang="lt-LT" sz="21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2020 m. mokinių  atsakymų (</a:t>
            </a:r>
            <a:r>
              <a:rPr lang="lt-LT" sz="2100" i="1" dirty="0">
                <a:solidFill>
                  <a:srgbClr val="7030A0"/>
                </a:solidFill>
                <a:latin typeface="Book Antiqua" panose="02040602050305030304" pitchFamily="18" charset="0"/>
              </a:rPr>
              <a:t>Aš kiekvieno dalyko pamokose kartu su mokytoju iškėliau ir užfiksavau savo tikslus bei lūkesčius pusmečiui/metams</a:t>
            </a:r>
            <a:r>
              <a:rPr lang="lt-LT" sz="2100" b="1" dirty="0">
                <a:solidFill>
                  <a:srgbClr val="7030A0"/>
                </a:solidFill>
                <a:latin typeface="Book Antiqua" panose="02040602050305030304" pitchFamily="18" charset="0"/>
              </a:rPr>
              <a:t>) </a:t>
            </a:r>
            <a:r>
              <a:rPr lang="lt-LT" sz="21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įvertis buvo 2.9.</a:t>
            </a:r>
          </a:p>
        </p:txBody>
      </p:sp>
    </p:spTree>
    <p:extLst>
      <p:ext uri="{BB962C8B-B14F-4D97-AF65-F5344CB8AC3E}">
        <p14:creationId xmlns:p14="http://schemas.microsoft.com/office/powerpoint/2010/main" val="19217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7704" y="0"/>
            <a:ext cx="5986463" cy="1379538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/>
              <a:t>Mokymosi džiaugsmas</a:t>
            </a:r>
            <a:br>
              <a:rPr lang="lt-LT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3608" y="908720"/>
            <a:ext cx="8100392" cy="385695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lt-LT" sz="2400" dirty="0"/>
              <a:t>    </a:t>
            </a:r>
            <a:r>
              <a:rPr lang="lt-LT" sz="2800" dirty="0"/>
              <a:t>Ugdymo proceso metu mokiniams leidžiama bandyti ir klysti, rasti ir taisyti savo klaidas, iš jų mokytis. </a:t>
            </a:r>
          </a:p>
          <a:p>
            <a:pPr marL="0" indent="0" algn="just">
              <a:buNone/>
            </a:pPr>
            <a:r>
              <a:rPr lang="lt-LT" sz="2800" dirty="0"/>
              <a:t>   Į klausimą </a:t>
            </a:r>
            <a:r>
              <a:rPr lang="lt-LT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lt-LT" sz="2800" i="1" dirty="0">
                <a:solidFill>
                  <a:srgbClr val="7030A0"/>
                </a:solidFill>
              </a:rPr>
              <a:t>Mano pamokose mokiniai nebijo suklysti </a:t>
            </a:r>
            <a:r>
              <a:rPr lang="lt-LT" sz="2800" dirty="0"/>
              <a:t>mokytojų</a:t>
            </a:r>
            <a:r>
              <a:rPr lang="lt-LT" sz="2800" i="1" dirty="0"/>
              <a:t> </a:t>
            </a:r>
            <a:r>
              <a:rPr lang="lt-LT" sz="2800" dirty="0"/>
              <a:t> įvertis buvo 3.5, mokinių – 3.0, tėvų – 3.1.</a:t>
            </a:r>
          </a:p>
          <a:p>
            <a:pPr marL="0" indent="0" algn="just">
              <a:buNone/>
            </a:pPr>
            <a:r>
              <a:rPr lang="lt-LT" sz="2800" dirty="0"/>
              <a:t>Kaip matome, mokytojų ir mokinių </a:t>
            </a:r>
            <a:r>
              <a:rPr lang="lt-LT" sz="2800" dirty="0" err="1"/>
              <a:t>įvertys</a:t>
            </a:r>
            <a:r>
              <a:rPr lang="lt-LT" sz="2800" dirty="0"/>
              <a:t> skirtingos:  mokytojai -  98 proc., tėvai – 79 proc., mokiniai – 76 p</a:t>
            </a:r>
          </a:p>
          <a:p>
            <a:pPr marL="0" indent="0" algn="just">
              <a:buNone/>
            </a:pPr>
            <a:r>
              <a:rPr lang="lt-LT" sz="2800" dirty="0"/>
              <a:t>     Apklausa atskleidė, kad tik 77 proc. mokytojų skiria diferencijuotus namų darbus, o tik 74 proc. mokinių gali atlikti namų užduotis pagal savo gebėjimus.</a:t>
            </a:r>
          </a:p>
          <a:p>
            <a:pPr marL="0" indent="0" algn="just">
              <a:buNone/>
            </a:pPr>
            <a:r>
              <a:rPr lang="lt-LT" sz="2800" dirty="0"/>
              <a:t>   Mokytojų, mokinių ir tėvų atsakymai parodė, kad Mokymosi džiaugsmas yra tobulintina sritis mūsų gimnazijoje.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40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116632"/>
            <a:ext cx="8172400" cy="980728"/>
          </a:xfrm>
        </p:spPr>
        <p:txBody>
          <a:bodyPr>
            <a:noAutofit/>
          </a:bodyPr>
          <a:lstStyle/>
          <a:p>
            <a:pPr algn="ctr"/>
            <a:r>
              <a:rPr lang="lt-LT" sz="2800" b="1" dirty="0"/>
              <a:t>2.2.1 Mokymosi lūkesčiai ir mokinių skatinimas</a:t>
            </a:r>
            <a:br>
              <a:rPr lang="lt-LT" sz="2800" b="1" dirty="0"/>
            </a:br>
            <a:r>
              <a:rPr lang="en-US" sz="2800" b="1" dirty="0" err="1"/>
              <a:t>Mokymosi</a:t>
            </a:r>
            <a:r>
              <a:rPr lang="en-US" sz="2800" b="1" dirty="0"/>
              <a:t> </a:t>
            </a:r>
            <a:r>
              <a:rPr lang="en-US" sz="2800" b="1" dirty="0" err="1"/>
              <a:t>įprasminimas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3608" y="1279524"/>
            <a:ext cx="8100392" cy="557847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lt-LT" sz="2400" dirty="0"/>
              <a:t>   </a:t>
            </a:r>
            <a:r>
              <a:rPr lang="lt-LT" sz="2400" dirty="0">
                <a:latin typeface="Book Antiqua" panose="02040602050305030304" pitchFamily="18" charset="0"/>
              </a:rPr>
              <a:t>Daug mokytojų stengiasi pažinti mokinių veiklos ir mokymosi motyvus ir parinkti </a:t>
            </a:r>
            <a:r>
              <a:rPr lang="lt-LT" sz="2400" dirty="0" err="1">
                <a:latin typeface="Book Antiqua" panose="02040602050305030304" pitchFamily="18" charset="0"/>
              </a:rPr>
              <a:t>ugdymos</a:t>
            </a:r>
            <a:r>
              <a:rPr lang="lt-LT" sz="2400" dirty="0">
                <a:latin typeface="Book Antiqua" panose="02040602050305030304" pitchFamily="18" charset="0"/>
              </a:rPr>
              <a:t>(</a:t>
            </a:r>
            <a:r>
              <a:rPr lang="lt-LT" sz="2400" dirty="0" err="1">
                <a:latin typeface="Book Antiqua" panose="02040602050305030304" pitchFamily="18" charset="0"/>
              </a:rPr>
              <a:t>si</a:t>
            </a:r>
            <a:r>
              <a:rPr lang="lt-LT" sz="2400" dirty="0">
                <a:latin typeface="Book Antiqua" panose="02040602050305030304" pitchFamily="18" charset="0"/>
              </a:rPr>
              <a:t>) metodus, formas ir užduotis taip, kad mokymasis jiems padėtų įgyti įvairios prasmingos patirties. </a:t>
            </a:r>
            <a:r>
              <a:rPr lang="lt-LT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Lygindami 2019 ir 2020 m. mokinių atsakymus (</a:t>
            </a:r>
            <a:r>
              <a:rPr lang="lt-LT" sz="2400" i="1" dirty="0">
                <a:solidFill>
                  <a:srgbClr val="7030A0"/>
                </a:solidFill>
                <a:latin typeface="Book Antiqua" panose="02040602050305030304" pitchFamily="18" charset="0"/>
              </a:rPr>
              <a:t>Mano klasės mokytojo(-</a:t>
            </a:r>
            <a:r>
              <a:rPr lang="lt-LT" sz="2400" i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os</a:t>
            </a:r>
            <a:r>
              <a:rPr lang="lt-LT" sz="2400" i="1" dirty="0">
                <a:solidFill>
                  <a:srgbClr val="7030A0"/>
                </a:solidFill>
                <a:latin typeface="Book Antiqua" panose="02040602050305030304" pitchFamily="18" charset="0"/>
              </a:rPr>
              <a:t>) pamokos man atrodo įdomios ir įvairios</a:t>
            </a:r>
            <a:r>
              <a:rPr lang="lt-LT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)</a:t>
            </a:r>
            <a:r>
              <a:rPr lang="lt-LT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, matome, jog jų įvertis pagerėjo nuo 3.0 iki 3.1.</a:t>
            </a:r>
          </a:p>
          <a:p>
            <a:pPr marL="0" indent="0" algn="just">
              <a:buNone/>
            </a:pPr>
            <a:r>
              <a:rPr lang="lt-LT" sz="2400" dirty="0">
                <a:latin typeface="Book Antiqua" panose="02040602050305030304" pitchFamily="18" charset="0"/>
              </a:rPr>
              <a:t>   Taip pat mokymasis siejamas su mokinių gyvenimo patirtimis, mokinai skatinami ugdytis realiam gyvenimui aktualius mąstymo ir veiklos gebėjimus. Pavyzdžiui, </a:t>
            </a:r>
            <a:r>
              <a:rPr lang="lt-LT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lyginant 2019 ir 2020 m. mokinių atsakymus (</a:t>
            </a:r>
            <a:r>
              <a:rPr lang="lt-LT" sz="2400" i="1" dirty="0">
                <a:solidFill>
                  <a:srgbClr val="7030A0"/>
                </a:solidFill>
                <a:latin typeface="Book Antiqua" panose="02040602050305030304" pitchFamily="18" charset="0"/>
              </a:rPr>
              <a:t>Mokytojai organizuoja pamokas, per kurias mes tyrinėjame, praktiškai pritaikome </a:t>
            </a:r>
            <a:r>
              <a:rPr lang="lt-LT" sz="2400" dirty="0">
                <a:solidFill>
                  <a:srgbClr val="7030A0"/>
                </a:solidFill>
                <a:latin typeface="Book Antiqua" panose="02040602050305030304" pitchFamily="18" charset="0"/>
              </a:rPr>
              <a:t>žinias)</a:t>
            </a:r>
            <a:r>
              <a:rPr lang="lt-LT" sz="2400" i="1" dirty="0">
                <a:solidFill>
                  <a:srgbClr val="7030A0"/>
                </a:solidFill>
                <a:latin typeface="Book Antiqua" panose="02040602050305030304" pitchFamily="18" charset="0"/>
              </a:rPr>
              <a:t>,</a:t>
            </a:r>
            <a:r>
              <a:rPr lang="lt-LT" sz="24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lt-LT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jų</a:t>
            </a:r>
            <a:r>
              <a:rPr lang="lt-LT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lt-LT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įvertis pagerėjo nuo 2.9 iki 3.2.  Taip pat lyginant 2019 ir 2020 m. mokytojų atsakymus (</a:t>
            </a:r>
            <a:r>
              <a:rPr lang="lt-LT" sz="2400" i="1" dirty="0">
                <a:solidFill>
                  <a:srgbClr val="7030A0"/>
                </a:solidFill>
                <a:latin typeface="Book Antiqua" panose="02040602050305030304" pitchFamily="18" charset="0"/>
              </a:rPr>
              <a:t>Aš rūpinuosi tuo, kad mokiniai, jei tik įmanoma, visą pamokos laiką naudotų aktyviam mokymuisi), </a:t>
            </a:r>
            <a:r>
              <a:rPr lang="lt-LT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jų</a:t>
            </a:r>
            <a:r>
              <a:rPr lang="lt-LT" sz="24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lt-LT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įvertis pagerėjo nuo 3.4 iki 3.5. </a:t>
            </a:r>
          </a:p>
          <a:p>
            <a:pPr marL="0" indent="0">
              <a:buNone/>
            </a:pPr>
            <a:endParaRPr lang="lt-LT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lt-LT" sz="24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811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1"/>
          <p:cNvSpPr>
            <a:spLocks noGrp="1"/>
          </p:cNvSpPr>
          <p:nvPr>
            <p:ph type="title" idx="4294967295"/>
          </p:nvPr>
        </p:nvSpPr>
        <p:spPr>
          <a:xfrm>
            <a:off x="1043608" y="22653"/>
            <a:ext cx="8100392" cy="1143000"/>
          </a:xfrm>
        </p:spPr>
        <p:txBody>
          <a:bodyPr>
            <a:noAutofit/>
          </a:bodyPr>
          <a:lstStyle/>
          <a:p>
            <a:pPr marL="342900" indent="-342900" algn="ctr"/>
            <a:r>
              <a:rPr lang="lt-LT" sz="2400" b="1" dirty="0">
                <a:solidFill>
                  <a:schemeClr val="bg2">
                    <a:lumMod val="25000"/>
                  </a:schemeClr>
                </a:solidFill>
              </a:rPr>
              <a:t>Mokytojų ilgalaikiuose planuose numatyti pamokas, per kurias mokiniai išsakys savo lūkesčius, aptarę juos, suformuluos siektinus rezultatus</a:t>
            </a:r>
            <a:r>
              <a:rPr lang="lt-LT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1043608" y="1484313"/>
            <a:ext cx="8100392" cy="54730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400" dirty="0"/>
              <a:t>   </a:t>
            </a:r>
            <a:r>
              <a:rPr lang="lt-LT" sz="2100" dirty="0"/>
              <a:t>2019 m. ši rekomendacija buvo pasiūlyta įtraukti į 2020 m. gimnazijos metinį veiklos planą. Siekiama, kad mokiniai išmoktų išsikelti mokymosi tikslus ir jų siektų.  Metiniame veiklos plane numatyta, jog visi (98 %) 5 - GIV klasių  mokiniai fiksuos mokomojo dalyko lūkesčius ir ne mažiau kaip 70 % mokinių pasieks su dalykų mokytojais suplanuotus savo mokymosi </a:t>
            </a:r>
            <a:r>
              <a:rPr lang="lt-LT" sz="2100"/>
              <a:t>tikslus.</a:t>
            </a:r>
            <a:endParaRPr lang="lt-LT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lt-LT" sz="1800" dirty="0"/>
              <a:t>		2020 m.  – 2.9 (68 proc.)</a:t>
            </a:r>
            <a:endParaRPr lang="lt-LT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lt-LT" sz="1800" dirty="0"/>
              <a:t>		2020 m.  – 3.3 (91 proc.).</a:t>
            </a:r>
          </a:p>
          <a:p>
            <a:pPr marL="0" indent="0" algn="just">
              <a:buNone/>
            </a:pPr>
            <a:r>
              <a:rPr lang="lt-LT" sz="2000" dirty="0">
                <a:latin typeface="Book Antiqua" panose="02040602050305030304" pitchFamily="18" charset="0"/>
              </a:rPr>
              <a:t>         Šių metų anketavimo duomenys rodo, kad tik 68  proc.  mokinių išsakė ir užfiksavo individualius mokymosi lūkesčius. Tuo metu 91 proc. mokytojų teigė tai atlikę. Tad suplanuoto rezultato mes nepasiekėme.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99092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2021 m. </a:t>
            </a:r>
            <a:r>
              <a:rPr lang="lt-LT" b="1" dirty="0" smtClean="0"/>
              <a:t>tiriamas rodiklis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412875"/>
            <a:ext cx="8316416" cy="5445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t-LT" sz="1800" b="1" dirty="0">
                <a:latin typeface="Book Antiqua" panose="02040602050305030304" pitchFamily="18" charset="0"/>
              </a:rPr>
              <a:t>2.2.2. Ugdymo(si) organizavimas (raktinis žodis: diferencijavimas, individualizavimas, </a:t>
            </a:r>
            <a:r>
              <a:rPr lang="lt-LT" sz="1800" b="1" dirty="0" smtClean="0">
                <a:latin typeface="Book Antiqua" panose="02040602050305030304" pitchFamily="18" charset="0"/>
              </a:rPr>
              <a:t>suasmeninimas)</a:t>
            </a:r>
            <a:endParaRPr lang="lt-LT" sz="1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0802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Theme1">
  <a:themeElements>
    <a:clrScheme name="ALLPPT-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ptdesign.blogbus.com">
  <a:themeElements>
    <a:clrScheme name="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ptdesign.blogbus.com">
      <a:majorFont>
        <a:latin typeface="Arial"/>
        <a:ea typeface="ＭＳ Ｐゴシック"/>
        <a:cs typeface="宋体"/>
      </a:majorFont>
      <a:minorFont>
        <a:latin typeface="Arial"/>
        <a:ea typeface="ＭＳ Ｐゴシック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ＭＳ Ｐゴシック"/>
        <a:cs typeface="宋体"/>
      </a:majorFont>
      <a:minorFont>
        <a:latin typeface="Arial"/>
        <a:ea typeface="ＭＳ Ｐゴシック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Break Slide Master">
  <a:themeElements>
    <a:clrScheme name="ALLPPT-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ver and End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s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ntents Slide Master">
  <a:themeElements>
    <a:clrScheme name="ALLPPT-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eme3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ＭＳ Ｐゴシック"/>
        <a:cs typeface="宋体"/>
      </a:majorFont>
      <a:minorFont>
        <a:latin typeface="Arial"/>
        <a:ea typeface="ＭＳ Ｐゴシック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833</TotalTime>
  <Words>557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Theme1</vt:lpstr>
      <vt:lpstr>Section Break Slide Master</vt:lpstr>
      <vt:lpstr>Solstice</vt:lpstr>
      <vt:lpstr>Cover and End Slide Master</vt:lpstr>
      <vt:lpstr>Contents Slide Master</vt:lpstr>
      <vt:lpstr>1_Section Break Slide Master</vt:lpstr>
      <vt:lpstr>1_Contents Slide Master</vt:lpstr>
      <vt:lpstr>Theme3</vt:lpstr>
      <vt:lpstr>默认设计模板</vt:lpstr>
      <vt:lpstr>pptdesign.blogbus.com</vt:lpstr>
      <vt:lpstr>默认设计模板_2</vt:lpstr>
      <vt:lpstr>Šalčininkų Jano Sniadeckio gimnazijos veiklos kokybės įsivertinimo rezultatai.   Rodiklis 2.2.1 </vt:lpstr>
      <vt:lpstr>PowerPoint Presentation</vt:lpstr>
      <vt:lpstr>PowerPoint Presentation</vt:lpstr>
      <vt:lpstr>Mokytojų atsakymai </vt:lpstr>
      <vt:lpstr>Tikėjimas mokinio galiomis</vt:lpstr>
      <vt:lpstr>Mokymosi džiaugsmas </vt:lpstr>
      <vt:lpstr>2.2.1 Mokymosi lūkesčiai ir mokinių skatinimas Mokymosi įprasminimas</vt:lpstr>
      <vt:lpstr>Mokytojų ilgalaikiuose planuose numatyti pamokas, per kurias mokiniai išsakys savo lūkesčius, aptarę juos, suformuluos siektinus rezultatus.</vt:lpstr>
      <vt:lpstr>2021 m. tiriamas rodiklis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Ugdomosios veiklos formų (būdų, metodų) tinkamumas mokymosi motyvacijai palaikyti.</dc:title>
  <dc:creator>O_CH</dc:creator>
  <cp:lastModifiedBy>Sekret</cp:lastModifiedBy>
  <cp:revision>99</cp:revision>
  <dcterms:created xsi:type="dcterms:W3CDTF">2020-11-27T11:31:32Z</dcterms:created>
  <dcterms:modified xsi:type="dcterms:W3CDTF">2021-01-28T13:06:52Z</dcterms:modified>
</cp:coreProperties>
</file>