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 Slab" panose="020B0604020202020204" charset="0"/>
      <p:regular r:id="rId19"/>
      <p:bold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a4UifWzdjwREszo78RBxryLuX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4df3e9453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4df3e9453_0_13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4df3e9453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4df3e9453_0_130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4df3e9453_0_1247"/>
          <p:cNvSpPr/>
          <p:nvPr/>
        </p:nvSpPr>
        <p:spPr>
          <a:xfrm>
            <a:off x="2033067" y="896808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g114df3e9453_0_1247"/>
          <p:cNvSpPr/>
          <p:nvPr/>
        </p:nvSpPr>
        <p:spPr>
          <a:xfrm rot="10800000">
            <a:off x="8716786" y="44572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g114df3e9453_0_1247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g114df3e9453_0_1247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4" name="Google Shape;14;g114df3e9453_0_1247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g114df3e9453_0_12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4df3e9453_0_1290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114df3e9453_0_1290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g114df3e9453_0_1290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g114df3e9453_0_12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4df3e9453_0_12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4df3e9453_0_1297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14df3e9453_0_1297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14df3e9453_0_129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14df3e9453_0_129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14df3e9453_0_129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114df3e9453_0_1254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g114df3e9453_0_1254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g114df3e9453_0_12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114df3e9453_0_1258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g114df3e9453_0_1258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14df3e9453_0_1258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114df3e9453_0_12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114df3e9453_0_1263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g114df3e9453_0_1263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14df3e9453_0_1263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114df3e9453_0_1263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114df3e9453_0_12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4df3e9453_0_126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4df3e9453_0_12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g114df3e9453_0_1272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g114df3e9453_0_1272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g114df3e9453_0_1272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114df3e9453_0_12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4df3e9453_0_127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g114df3e9453_0_12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14df3e9453_0_1280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g114df3e9453_0_1280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g114df3e9453_0_1280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6" name="Google Shape;46;g114df3e9453_0_1280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114df3e9453_0_128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114df3e9453_0_12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4df3e9453_0_1287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g114df3e9453_0_12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4df3e9453_0_1243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g114df3e9453_0_1243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g114df3e9453_0_12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ugdymo-turinio-atnaujinim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www.mokykla2030.lt/susitikimai-ir-pristatymai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72" name="Google Shape;7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" name="Google Shape;77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" descr="Parents Have The Right to Know What Their Kids Are Learning - South Boston  Tod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5241" y="385271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4df3e9453_0_1311"/>
          <p:cNvSpPr txBox="1"/>
          <p:nvPr/>
        </p:nvSpPr>
        <p:spPr>
          <a:xfrm>
            <a:off x="1008150" y="2493825"/>
            <a:ext cx="3000000" cy="21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/>
          </a:p>
        </p:txBody>
      </p:sp>
      <p:pic>
        <p:nvPicPr>
          <p:cNvPr id="84" name="Google Shape;84;g114df3e9453_0_1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523" y="775750"/>
            <a:ext cx="5523025" cy="54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90" name="Google Shape;90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1" name="Google Shape;10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09" name="Google Shape;109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2" name="Google Shape;112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37" y="385738"/>
            <a:ext cx="10934523" cy="60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200" y="185700"/>
            <a:ext cx="10803624" cy="60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694200" y="6208025"/>
            <a:ext cx="4266900" cy="371400"/>
          </a:xfrm>
          <a:prstGeom prst="rect">
            <a:avLst/>
          </a:prstGeom>
          <a:solidFill>
            <a:srgbClr val="84ACB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</a:rPr>
              <a:t>Pilietiškumo kompetencija</a:t>
            </a:r>
            <a:endParaRPr sz="2000" b="1">
              <a:solidFill>
                <a:schemeClr val="dk2"/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4961100" y="6208025"/>
            <a:ext cx="6536700" cy="3714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Aptaria asmenybių sprendimus, elgseną, atspindinčias pilietiškumo apraiškas</a:t>
            </a:r>
            <a:r>
              <a:rPr lang="en-GB" sz="2000" b="1">
                <a:solidFill>
                  <a:schemeClr val="lt1"/>
                </a:solidFill>
              </a:rPr>
              <a:t> </a:t>
            </a:r>
            <a:endParaRPr sz="2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</a:rPr>
              <a:t>Įtraukiojo ugdymo kontekstas atnaujinant ugdymo turinį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50" y="15842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897" y="669874"/>
            <a:ext cx="5918503" cy="445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https://www.mokykla2030.lt/wp-content/uploads/2021/06/DEMESYS-KIEKVIENO-MOKINIO-MOKYMUISI-IR-PAZANGAI.pdf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4873" y="571900"/>
            <a:ext cx="9226450" cy="50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1746094" y="6003150"/>
            <a:ext cx="88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https://www.mokykla2030.lt/wp-content/uploads/2021/11/UTA-soc.-partneryste.pdf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4df3e9453_0_1303"/>
          <p:cNvSpPr txBox="1">
            <a:spLocks noGrp="1"/>
          </p:cNvSpPr>
          <p:nvPr>
            <p:ph type="body" idx="1"/>
          </p:nvPr>
        </p:nvSpPr>
        <p:spPr>
          <a:xfrm>
            <a:off x="1116550" y="1048737"/>
            <a:ext cx="10356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Daugiau apie ugdymo turinio atnaujinimą</a:t>
            </a:r>
            <a:endParaRPr/>
          </a:p>
        </p:txBody>
      </p:sp>
      <p:sp>
        <p:nvSpPr>
          <p:cNvPr id="146" name="Google Shape;146;g114df3e9453_0_1303"/>
          <p:cNvSpPr txBox="1"/>
          <p:nvPr/>
        </p:nvSpPr>
        <p:spPr>
          <a:xfrm>
            <a:off x="1578525" y="2679525"/>
            <a:ext cx="880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https://www.mokykla2030.lt/ugdymo-turinio-atnaujinimas/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_9hdh8DeHs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7" name="Google Shape;147;g114df3e9453_0_13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022" y="4830225"/>
            <a:ext cx="11437958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Plačiaekranė</PresentationFormat>
  <Paragraphs>24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5" baseType="lpstr">
      <vt:lpstr>Century Gothic</vt:lpstr>
      <vt:lpstr>Calibri</vt:lpstr>
      <vt:lpstr>Arial</vt:lpstr>
      <vt:lpstr>Roboto Slab</vt:lpstr>
      <vt:lpstr>Times New Roman</vt:lpstr>
      <vt:lpstr>Roboto</vt:lpstr>
      <vt:lpstr>Marina</vt:lpstr>
      <vt:lpstr>Tėvams apie ugdymo turinio atnaujinimą (UTA)</vt:lpstr>
      <vt:lpstr>„PowerPoint“ pateiktis</vt:lpstr>
      <vt:lpstr>Ugdymo turinio atnaujinimo principai Kokie elementai keičiasi esmingai?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VartotoJas001</cp:lastModifiedBy>
  <cp:revision>1</cp:revision>
  <dcterms:created xsi:type="dcterms:W3CDTF">2021-12-22T23:50:15Z</dcterms:created>
  <dcterms:modified xsi:type="dcterms:W3CDTF">2022-05-05T12:47:54Z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